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96" r:id="rId5"/>
    <p:sldId id="262" r:id="rId6"/>
    <p:sldId id="268" r:id="rId7"/>
    <p:sldId id="258" r:id="rId8"/>
    <p:sldId id="288" r:id="rId9"/>
    <p:sldId id="290" r:id="rId10"/>
    <p:sldId id="291" r:id="rId11"/>
    <p:sldId id="292" r:id="rId12"/>
    <p:sldId id="289" r:id="rId13"/>
    <p:sldId id="263" r:id="rId14"/>
    <p:sldId id="269" r:id="rId15"/>
    <p:sldId id="270" r:id="rId16"/>
    <p:sldId id="276" r:id="rId17"/>
    <p:sldId id="285" r:id="rId18"/>
    <p:sldId id="277" r:id="rId19"/>
    <p:sldId id="271" r:id="rId20"/>
    <p:sldId id="273" r:id="rId21"/>
    <p:sldId id="275" r:id="rId22"/>
    <p:sldId id="294" r:id="rId23"/>
    <p:sldId id="278" r:id="rId24"/>
    <p:sldId id="280" r:id="rId25"/>
    <p:sldId id="293" r:id="rId26"/>
    <p:sldId id="281" r:id="rId27"/>
    <p:sldId id="283" r:id="rId28"/>
    <p:sldId id="286" r:id="rId29"/>
    <p:sldId id="287" r:id="rId30"/>
    <p:sldId id="295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A8D08A-5ADD-46E6-B893-86B76B65BC1C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35E6442-8AA5-4CF3-907A-E0C338394EC8}">
      <dgm:prSet phldrT="[Text]"/>
      <dgm:spPr>
        <a:solidFill>
          <a:schemeClr val="accent3"/>
        </a:solidFill>
      </dgm:spPr>
      <dgm:t>
        <a:bodyPr/>
        <a:lstStyle/>
        <a:p>
          <a:r>
            <a:rPr lang="en-US" dirty="0" smtClean="0"/>
            <a:t>Advantages </a:t>
          </a:r>
          <a:endParaRPr lang="en-US" dirty="0"/>
        </a:p>
      </dgm:t>
    </dgm:pt>
    <dgm:pt modelId="{6AE1C8B3-1EF3-4F11-9402-115A57605F67}" type="parTrans" cxnId="{39787617-71AD-47D7-8795-50D337C0C75B}">
      <dgm:prSet/>
      <dgm:spPr/>
      <dgm:t>
        <a:bodyPr/>
        <a:lstStyle/>
        <a:p>
          <a:endParaRPr lang="en-US"/>
        </a:p>
      </dgm:t>
    </dgm:pt>
    <dgm:pt modelId="{E3682D08-6FA5-4620-BB69-8D251572F3B6}" type="sibTrans" cxnId="{39787617-71AD-47D7-8795-50D337C0C75B}">
      <dgm:prSet/>
      <dgm:spPr/>
      <dgm:t>
        <a:bodyPr/>
        <a:lstStyle/>
        <a:p>
          <a:endParaRPr lang="en-US"/>
        </a:p>
      </dgm:t>
    </dgm:pt>
    <dgm:pt modelId="{A1FF681A-4862-422C-B457-7D84A974FEE2}">
      <dgm:prSet phldrT="[Text]"/>
      <dgm:spPr/>
      <dgm:t>
        <a:bodyPr/>
        <a:lstStyle/>
        <a:p>
          <a:r>
            <a:rPr lang="en-US" dirty="0" smtClean="0"/>
            <a:t>availability in adequate quantities, sizes and shapes</a:t>
          </a:r>
          <a:endParaRPr lang="en-US" dirty="0"/>
        </a:p>
      </dgm:t>
    </dgm:pt>
    <dgm:pt modelId="{43AFEB71-4142-4D45-81FB-5231AC0FD4CD}" type="parTrans" cxnId="{B2A3C59B-C296-4441-B338-0DEFE8B82111}">
      <dgm:prSet/>
      <dgm:spPr/>
      <dgm:t>
        <a:bodyPr/>
        <a:lstStyle/>
        <a:p>
          <a:endParaRPr lang="en-US"/>
        </a:p>
      </dgm:t>
    </dgm:pt>
    <dgm:pt modelId="{C657CA6D-C602-4640-B29A-072E3106C66A}" type="sibTrans" cxnId="{B2A3C59B-C296-4441-B338-0DEFE8B82111}">
      <dgm:prSet/>
      <dgm:spPr/>
      <dgm:t>
        <a:bodyPr/>
        <a:lstStyle/>
        <a:p>
          <a:endParaRPr lang="en-US"/>
        </a:p>
      </dgm:t>
    </dgm:pt>
    <dgm:pt modelId="{3F7AC3C3-B56F-4481-A9B4-112E27251A76}">
      <dgm:prSet phldrT="[Text]"/>
      <dgm:spPr>
        <a:solidFill>
          <a:srgbClr val="C00000"/>
        </a:solidFill>
      </dgm:spPr>
      <dgm:t>
        <a:bodyPr/>
        <a:lstStyle/>
        <a:p>
          <a:r>
            <a:rPr lang="en-US" dirty="0" smtClean="0"/>
            <a:t>Disadvantages </a:t>
          </a:r>
          <a:endParaRPr lang="en-US" dirty="0"/>
        </a:p>
      </dgm:t>
    </dgm:pt>
    <dgm:pt modelId="{EBAE7170-0A7D-4ECC-8F1D-C1926F1C1DFC}" type="parTrans" cxnId="{8DE7972C-197F-46C9-9B06-995314AC1DDE}">
      <dgm:prSet/>
      <dgm:spPr/>
      <dgm:t>
        <a:bodyPr/>
        <a:lstStyle/>
        <a:p>
          <a:endParaRPr lang="en-US"/>
        </a:p>
      </dgm:t>
    </dgm:pt>
    <dgm:pt modelId="{1D072E56-3987-4FAD-BDBF-8579E404FF92}" type="sibTrans" cxnId="{8DE7972C-197F-46C9-9B06-995314AC1DDE}">
      <dgm:prSet/>
      <dgm:spPr/>
      <dgm:t>
        <a:bodyPr/>
        <a:lstStyle/>
        <a:p>
          <a:endParaRPr lang="en-US"/>
        </a:p>
      </dgm:t>
    </dgm:pt>
    <dgm:pt modelId="{268616D1-8A7C-429C-A4A5-F6E2B7279B05}">
      <dgm:prSet phldrT="[Text]"/>
      <dgm:spPr/>
      <dgm:t>
        <a:bodyPr/>
        <a:lstStyle/>
        <a:p>
          <a:pPr algn="just"/>
          <a:r>
            <a:rPr lang="en-US" dirty="0" smtClean="0"/>
            <a:t>disease transmission from the donor to the recipient, although extremely small, cannot be totally excluded </a:t>
          </a:r>
          <a:endParaRPr lang="en-US" dirty="0"/>
        </a:p>
      </dgm:t>
    </dgm:pt>
    <dgm:pt modelId="{E8F93652-512E-4028-8366-334DF264F280}" type="parTrans" cxnId="{95F82BF4-BF85-4E54-AA40-F949DA15556E}">
      <dgm:prSet/>
      <dgm:spPr/>
      <dgm:t>
        <a:bodyPr/>
        <a:lstStyle/>
        <a:p>
          <a:endParaRPr lang="en-US"/>
        </a:p>
      </dgm:t>
    </dgm:pt>
    <dgm:pt modelId="{9B5B15EA-6407-43F7-BA4D-5225F8DBDCCA}" type="sibTrans" cxnId="{95F82BF4-BF85-4E54-AA40-F949DA15556E}">
      <dgm:prSet/>
      <dgm:spPr/>
      <dgm:t>
        <a:bodyPr/>
        <a:lstStyle/>
        <a:p>
          <a:endParaRPr lang="en-US"/>
        </a:p>
      </dgm:t>
    </dgm:pt>
    <dgm:pt modelId="{C2FEFAC0-334C-4B8D-8D42-512F99711803}">
      <dgm:prSet phldrT="[Text]"/>
      <dgm:spPr/>
      <dgm:t>
        <a:bodyPr/>
        <a:lstStyle/>
        <a:p>
          <a:r>
            <a:rPr lang="en-US" dirty="0" smtClean="0"/>
            <a:t>elimination of an additional donor site surgery</a:t>
          </a:r>
          <a:endParaRPr lang="en-US" dirty="0"/>
        </a:p>
      </dgm:t>
    </dgm:pt>
    <dgm:pt modelId="{E49222BF-5E32-40E8-996A-7FE7DEC769DD}" type="parTrans" cxnId="{060F597B-E5F8-4A5A-8DE5-94E216340B03}">
      <dgm:prSet/>
      <dgm:spPr/>
      <dgm:t>
        <a:bodyPr/>
        <a:lstStyle/>
        <a:p>
          <a:endParaRPr lang="en-US"/>
        </a:p>
      </dgm:t>
    </dgm:pt>
    <dgm:pt modelId="{7559995F-34E1-4529-8E32-3B329F14D6CB}" type="sibTrans" cxnId="{060F597B-E5F8-4A5A-8DE5-94E216340B03}">
      <dgm:prSet/>
      <dgm:spPr/>
      <dgm:t>
        <a:bodyPr/>
        <a:lstStyle/>
        <a:p>
          <a:endParaRPr lang="en-US"/>
        </a:p>
      </dgm:t>
    </dgm:pt>
    <dgm:pt modelId="{10337220-A2F5-4010-BB84-28C81CF667A4}">
      <dgm:prSet phldrT="[Text]"/>
      <dgm:spPr/>
      <dgm:t>
        <a:bodyPr/>
        <a:lstStyle/>
        <a:p>
          <a:r>
            <a:rPr lang="en-US" dirty="0" smtClean="0"/>
            <a:t>predictable results </a:t>
          </a:r>
          <a:endParaRPr lang="en-US" dirty="0"/>
        </a:p>
      </dgm:t>
    </dgm:pt>
    <dgm:pt modelId="{75A90DC2-7CB4-4C05-999E-0E9EDFDA5F9E}" type="parTrans" cxnId="{A58C0E67-F3E3-4482-8169-F800FE2D0D66}">
      <dgm:prSet/>
      <dgm:spPr/>
      <dgm:t>
        <a:bodyPr/>
        <a:lstStyle/>
        <a:p>
          <a:endParaRPr lang="en-US"/>
        </a:p>
      </dgm:t>
    </dgm:pt>
    <dgm:pt modelId="{A6BC2D35-18BC-4C82-8012-FC657529C192}" type="sibTrans" cxnId="{A58C0E67-F3E3-4482-8169-F800FE2D0D66}">
      <dgm:prSet/>
      <dgm:spPr/>
      <dgm:t>
        <a:bodyPr/>
        <a:lstStyle/>
        <a:p>
          <a:endParaRPr lang="en-US"/>
        </a:p>
      </dgm:t>
    </dgm:pt>
    <dgm:pt modelId="{DB817107-F3BE-4FE4-9E6B-3608603198F2}">
      <dgm:prSet phldrT="[Text]"/>
      <dgm:spPr/>
      <dgm:t>
        <a:bodyPr/>
        <a:lstStyle/>
        <a:p>
          <a:pPr algn="just"/>
          <a:r>
            <a:rPr lang="en-US" dirty="0" smtClean="0"/>
            <a:t>vigorous sterilization process can eliminate the chances of disease transmission and infection but can also reduce osteogenic and </a:t>
          </a:r>
          <a:r>
            <a:rPr lang="en-US" dirty="0" err="1" smtClean="0"/>
            <a:t>osteoinductive</a:t>
          </a:r>
          <a:r>
            <a:rPr lang="en-US" dirty="0" smtClean="0"/>
            <a:t> properties</a:t>
          </a:r>
          <a:endParaRPr lang="en-US" dirty="0"/>
        </a:p>
      </dgm:t>
    </dgm:pt>
    <dgm:pt modelId="{905D16A7-BD9E-4246-9805-57B9EC23A9B7}" type="parTrans" cxnId="{7C7E78A5-587C-4BBF-89C7-D1177F749F07}">
      <dgm:prSet/>
      <dgm:spPr/>
      <dgm:t>
        <a:bodyPr/>
        <a:lstStyle/>
        <a:p>
          <a:endParaRPr lang="en-US"/>
        </a:p>
      </dgm:t>
    </dgm:pt>
    <dgm:pt modelId="{5CC2C9F1-C2AB-47C3-9FC2-14B050DB8CDE}" type="sibTrans" cxnId="{7C7E78A5-587C-4BBF-89C7-D1177F749F07}">
      <dgm:prSet/>
      <dgm:spPr/>
      <dgm:t>
        <a:bodyPr/>
        <a:lstStyle/>
        <a:p>
          <a:endParaRPr lang="en-US"/>
        </a:p>
      </dgm:t>
    </dgm:pt>
    <dgm:pt modelId="{B4E27EE3-F31A-4479-B696-1D4346E67056}">
      <dgm:prSet phldrT="[Text]"/>
      <dgm:spPr/>
      <dgm:t>
        <a:bodyPr/>
        <a:lstStyle/>
        <a:p>
          <a:pPr algn="just"/>
          <a:r>
            <a:rPr lang="en-US" dirty="0" smtClean="0"/>
            <a:t>higher absorption rate and immunogenic response</a:t>
          </a:r>
          <a:endParaRPr lang="en-US" dirty="0"/>
        </a:p>
      </dgm:t>
    </dgm:pt>
    <dgm:pt modelId="{D3B11614-1F62-4F53-A38E-AF575D208E0F}" type="parTrans" cxnId="{0CD6BAA3-E94D-4F2F-887D-296EA8697053}">
      <dgm:prSet/>
      <dgm:spPr/>
      <dgm:t>
        <a:bodyPr/>
        <a:lstStyle/>
        <a:p>
          <a:endParaRPr lang="en-US"/>
        </a:p>
      </dgm:t>
    </dgm:pt>
    <dgm:pt modelId="{E0F73B3A-6D61-463A-BBB2-9A90EBA21863}" type="sibTrans" cxnId="{0CD6BAA3-E94D-4F2F-887D-296EA8697053}">
      <dgm:prSet/>
      <dgm:spPr/>
      <dgm:t>
        <a:bodyPr/>
        <a:lstStyle/>
        <a:p>
          <a:endParaRPr lang="en-US"/>
        </a:p>
      </dgm:t>
    </dgm:pt>
    <dgm:pt modelId="{5484A95C-4DAD-434E-A832-AB866C3AE4E4}">
      <dgm:prSet phldrT="[Text]"/>
      <dgm:spPr/>
      <dgm:t>
        <a:bodyPr/>
        <a:lstStyle/>
        <a:p>
          <a:pPr algn="just"/>
          <a:r>
            <a:rPr lang="en-US" dirty="0" smtClean="0"/>
            <a:t>and less revascularization and incorporation compared to autologous grafts</a:t>
          </a:r>
          <a:endParaRPr lang="en-US" dirty="0"/>
        </a:p>
      </dgm:t>
    </dgm:pt>
    <dgm:pt modelId="{85E5ED5F-092F-4AA7-82C9-F6FAF9555775}" type="parTrans" cxnId="{11445A3A-46A5-45BA-89A6-CCEEC5EF403E}">
      <dgm:prSet/>
      <dgm:spPr/>
      <dgm:t>
        <a:bodyPr/>
        <a:lstStyle/>
        <a:p>
          <a:endParaRPr lang="en-US"/>
        </a:p>
      </dgm:t>
    </dgm:pt>
    <dgm:pt modelId="{68A91F49-656F-472A-BDC3-AFB571685825}" type="sibTrans" cxnId="{11445A3A-46A5-45BA-89A6-CCEEC5EF403E}">
      <dgm:prSet/>
      <dgm:spPr/>
      <dgm:t>
        <a:bodyPr/>
        <a:lstStyle/>
        <a:p>
          <a:endParaRPr lang="en-US"/>
        </a:p>
      </dgm:t>
    </dgm:pt>
    <dgm:pt modelId="{B6824935-263F-4091-BDC2-3D0AF6ED29D0}">
      <dgm:prSet phldrT="[Text]"/>
      <dgm:spPr/>
      <dgm:t>
        <a:bodyPr/>
        <a:lstStyle/>
        <a:p>
          <a:pPr algn="just"/>
          <a:r>
            <a:rPr lang="en-US" smtClean="0"/>
            <a:t>Their properties may differ widely.</a:t>
          </a:r>
          <a:endParaRPr lang="en-US" dirty="0"/>
        </a:p>
      </dgm:t>
    </dgm:pt>
    <dgm:pt modelId="{BBDC15FF-C280-40F1-9104-037754547A92}" type="parTrans" cxnId="{7E3D7F73-E93D-4DEA-8B2B-EC6F1EC32221}">
      <dgm:prSet/>
      <dgm:spPr/>
      <dgm:t>
        <a:bodyPr/>
        <a:lstStyle/>
        <a:p>
          <a:endParaRPr lang="en-US"/>
        </a:p>
      </dgm:t>
    </dgm:pt>
    <dgm:pt modelId="{83A57B62-C035-42A3-B851-91D02282120F}" type="sibTrans" cxnId="{7E3D7F73-E93D-4DEA-8B2B-EC6F1EC32221}">
      <dgm:prSet/>
      <dgm:spPr/>
      <dgm:t>
        <a:bodyPr/>
        <a:lstStyle/>
        <a:p>
          <a:endParaRPr lang="en-US"/>
        </a:p>
      </dgm:t>
    </dgm:pt>
    <dgm:pt modelId="{3241A0A1-0A57-47DF-BDF3-470AB9BBB4A0}" type="pres">
      <dgm:prSet presAssocID="{41A8D08A-5ADD-46E6-B893-86B76B65BC1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0E1DAF0-0DB1-43AA-8F07-74800B61A4A1}" type="pres">
      <dgm:prSet presAssocID="{A35E6442-8AA5-4CF3-907A-E0C338394EC8}" presName="parentText" presStyleLbl="node1" presStyleIdx="0" presStyleCnt="2" custScaleY="6118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DE22389-E8B7-4E3C-927C-BE2D6640A756}" type="pres">
      <dgm:prSet presAssocID="{A35E6442-8AA5-4CF3-907A-E0C338394EC8}" presName="childText" presStyleLbl="revTx" presStyleIdx="0" presStyleCnt="2" custScaleY="4174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F9474F3-D3D4-4663-80F3-DCAC36B6D98A}" type="pres">
      <dgm:prSet presAssocID="{3F7AC3C3-B56F-4481-A9B4-112E27251A76}" presName="parentText" presStyleLbl="node1" presStyleIdx="1" presStyleCnt="2" custScaleY="5075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62765C-1F36-468C-9A94-18DC054AA121}" type="pres">
      <dgm:prSet presAssocID="{3F7AC3C3-B56F-4481-A9B4-112E27251A76}" presName="childText" presStyleLbl="revTx" presStyleIdx="1" presStyleCnt="2" custScaleY="2704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8C0E67-F3E3-4482-8169-F800FE2D0D66}" srcId="{A35E6442-8AA5-4CF3-907A-E0C338394EC8}" destId="{10337220-A2F5-4010-BB84-28C81CF667A4}" srcOrd="1" destOrd="0" parTransId="{75A90DC2-7CB4-4C05-999E-0E9EDFDA5F9E}" sibTransId="{A6BC2D35-18BC-4C82-8012-FC657529C192}"/>
    <dgm:cxn modelId="{1E5AB06B-8143-4A32-9C8D-96515692A918}" type="presOf" srcId="{A35E6442-8AA5-4CF3-907A-E0C338394EC8}" destId="{20E1DAF0-0DB1-43AA-8F07-74800B61A4A1}" srcOrd="0" destOrd="0" presId="urn:microsoft.com/office/officeart/2005/8/layout/vList2"/>
    <dgm:cxn modelId="{AF4E2224-A2F5-4748-900F-B14312434038}" type="presOf" srcId="{10337220-A2F5-4010-BB84-28C81CF667A4}" destId="{1DE22389-E8B7-4E3C-927C-BE2D6640A756}" srcOrd="0" destOrd="1" presId="urn:microsoft.com/office/officeart/2005/8/layout/vList2"/>
    <dgm:cxn modelId="{9797B8EE-7999-45E6-AA2A-EED832CF23DB}" type="presOf" srcId="{A1FF681A-4862-422C-B457-7D84A974FEE2}" destId="{1DE22389-E8B7-4E3C-927C-BE2D6640A756}" srcOrd="0" destOrd="0" presId="urn:microsoft.com/office/officeart/2005/8/layout/vList2"/>
    <dgm:cxn modelId="{E7835D06-2471-42FA-82E8-50A4C4D75E29}" type="presOf" srcId="{DB817107-F3BE-4FE4-9E6B-3608603198F2}" destId="{5462765C-1F36-468C-9A94-18DC054AA121}" srcOrd="0" destOrd="1" presId="urn:microsoft.com/office/officeart/2005/8/layout/vList2"/>
    <dgm:cxn modelId="{928CC4C5-9E7D-4503-BB29-0035AD4FB648}" type="presOf" srcId="{B4E27EE3-F31A-4479-B696-1D4346E67056}" destId="{5462765C-1F36-468C-9A94-18DC054AA121}" srcOrd="0" destOrd="2" presId="urn:microsoft.com/office/officeart/2005/8/layout/vList2"/>
    <dgm:cxn modelId="{B2A3C59B-C296-4441-B338-0DEFE8B82111}" srcId="{A35E6442-8AA5-4CF3-907A-E0C338394EC8}" destId="{A1FF681A-4862-422C-B457-7D84A974FEE2}" srcOrd="0" destOrd="0" parTransId="{43AFEB71-4142-4D45-81FB-5231AC0FD4CD}" sibTransId="{C657CA6D-C602-4640-B29A-072E3106C66A}"/>
    <dgm:cxn modelId="{70AF96CA-499E-42A8-B5BA-5495328F3A5B}" type="presOf" srcId="{268616D1-8A7C-429C-A4A5-F6E2B7279B05}" destId="{5462765C-1F36-468C-9A94-18DC054AA121}" srcOrd="0" destOrd="0" presId="urn:microsoft.com/office/officeart/2005/8/layout/vList2"/>
    <dgm:cxn modelId="{DC257660-8032-4431-840B-86501CA7DF3F}" type="presOf" srcId="{C2FEFAC0-334C-4B8D-8D42-512F99711803}" destId="{1DE22389-E8B7-4E3C-927C-BE2D6640A756}" srcOrd="0" destOrd="2" presId="urn:microsoft.com/office/officeart/2005/8/layout/vList2"/>
    <dgm:cxn modelId="{351889D0-13A2-4A2C-861F-F8E1F942DFB4}" type="presOf" srcId="{41A8D08A-5ADD-46E6-B893-86B76B65BC1C}" destId="{3241A0A1-0A57-47DF-BDF3-470AB9BBB4A0}" srcOrd="0" destOrd="0" presId="urn:microsoft.com/office/officeart/2005/8/layout/vList2"/>
    <dgm:cxn modelId="{0CD6BAA3-E94D-4F2F-887D-296EA8697053}" srcId="{3F7AC3C3-B56F-4481-A9B4-112E27251A76}" destId="{B4E27EE3-F31A-4479-B696-1D4346E67056}" srcOrd="2" destOrd="0" parTransId="{D3B11614-1F62-4F53-A38E-AF575D208E0F}" sibTransId="{E0F73B3A-6D61-463A-BBB2-9A90EBA21863}"/>
    <dgm:cxn modelId="{2B5B0AF7-4455-4D08-9958-47BD456195B2}" type="presOf" srcId="{B6824935-263F-4091-BDC2-3D0AF6ED29D0}" destId="{5462765C-1F36-468C-9A94-18DC054AA121}" srcOrd="0" destOrd="4" presId="urn:microsoft.com/office/officeart/2005/8/layout/vList2"/>
    <dgm:cxn modelId="{060F597B-E5F8-4A5A-8DE5-94E216340B03}" srcId="{A35E6442-8AA5-4CF3-907A-E0C338394EC8}" destId="{C2FEFAC0-334C-4B8D-8D42-512F99711803}" srcOrd="2" destOrd="0" parTransId="{E49222BF-5E32-40E8-996A-7FE7DEC769DD}" sibTransId="{7559995F-34E1-4529-8E32-3B329F14D6CB}"/>
    <dgm:cxn modelId="{7C7E78A5-587C-4BBF-89C7-D1177F749F07}" srcId="{3F7AC3C3-B56F-4481-A9B4-112E27251A76}" destId="{DB817107-F3BE-4FE4-9E6B-3608603198F2}" srcOrd="1" destOrd="0" parTransId="{905D16A7-BD9E-4246-9805-57B9EC23A9B7}" sibTransId="{5CC2C9F1-C2AB-47C3-9FC2-14B050DB8CDE}"/>
    <dgm:cxn modelId="{7E3D7F73-E93D-4DEA-8B2B-EC6F1EC32221}" srcId="{3F7AC3C3-B56F-4481-A9B4-112E27251A76}" destId="{B6824935-263F-4091-BDC2-3D0AF6ED29D0}" srcOrd="4" destOrd="0" parTransId="{BBDC15FF-C280-40F1-9104-037754547A92}" sibTransId="{83A57B62-C035-42A3-B851-91D02282120F}"/>
    <dgm:cxn modelId="{39787617-71AD-47D7-8795-50D337C0C75B}" srcId="{41A8D08A-5ADD-46E6-B893-86B76B65BC1C}" destId="{A35E6442-8AA5-4CF3-907A-E0C338394EC8}" srcOrd="0" destOrd="0" parTransId="{6AE1C8B3-1EF3-4F11-9402-115A57605F67}" sibTransId="{E3682D08-6FA5-4620-BB69-8D251572F3B6}"/>
    <dgm:cxn modelId="{8DE7972C-197F-46C9-9B06-995314AC1DDE}" srcId="{41A8D08A-5ADD-46E6-B893-86B76B65BC1C}" destId="{3F7AC3C3-B56F-4481-A9B4-112E27251A76}" srcOrd="1" destOrd="0" parTransId="{EBAE7170-0A7D-4ECC-8F1D-C1926F1C1DFC}" sibTransId="{1D072E56-3987-4FAD-BDBF-8579E404FF92}"/>
    <dgm:cxn modelId="{982207C8-E56E-4089-9A6C-2B477D5E19B3}" type="presOf" srcId="{5484A95C-4DAD-434E-A832-AB866C3AE4E4}" destId="{5462765C-1F36-468C-9A94-18DC054AA121}" srcOrd="0" destOrd="3" presId="urn:microsoft.com/office/officeart/2005/8/layout/vList2"/>
    <dgm:cxn modelId="{42FD3EF1-66E5-4169-882F-2651954C094E}" type="presOf" srcId="{3F7AC3C3-B56F-4481-A9B4-112E27251A76}" destId="{CF9474F3-D3D4-4663-80F3-DCAC36B6D98A}" srcOrd="0" destOrd="0" presId="urn:microsoft.com/office/officeart/2005/8/layout/vList2"/>
    <dgm:cxn modelId="{95F82BF4-BF85-4E54-AA40-F949DA15556E}" srcId="{3F7AC3C3-B56F-4481-A9B4-112E27251A76}" destId="{268616D1-8A7C-429C-A4A5-F6E2B7279B05}" srcOrd="0" destOrd="0" parTransId="{E8F93652-512E-4028-8366-334DF264F280}" sibTransId="{9B5B15EA-6407-43F7-BA4D-5225F8DBDCCA}"/>
    <dgm:cxn modelId="{11445A3A-46A5-45BA-89A6-CCEEC5EF403E}" srcId="{3F7AC3C3-B56F-4481-A9B4-112E27251A76}" destId="{5484A95C-4DAD-434E-A832-AB866C3AE4E4}" srcOrd="3" destOrd="0" parTransId="{85E5ED5F-092F-4AA7-82C9-F6FAF9555775}" sibTransId="{68A91F49-656F-472A-BDC3-AFB571685825}"/>
    <dgm:cxn modelId="{B06DE785-403C-42D4-931A-76297D7C223C}" type="presParOf" srcId="{3241A0A1-0A57-47DF-BDF3-470AB9BBB4A0}" destId="{20E1DAF0-0DB1-43AA-8F07-74800B61A4A1}" srcOrd="0" destOrd="0" presId="urn:microsoft.com/office/officeart/2005/8/layout/vList2"/>
    <dgm:cxn modelId="{7BA28699-F670-4CDB-88FF-DDAE6BC092EE}" type="presParOf" srcId="{3241A0A1-0A57-47DF-BDF3-470AB9BBB4A0}" destId="{1DE22389-E8B7-4E3C-927C-BE2D6640A756}" srcOrd="1" destOrd="0" presId="urn:microsoft.com/office/officeart/2005/8/layout/vList2"/>
    <dgm:cxn modelId="{AF589589-3884-48D0-B418-66527340E713}" type="presParOf" srcId="{3241A0A1-0A57-47DF-BDF3-470AB9BBB4A0}" destId="{CF9474F3-D3D4-4663-80F3-DCAC36B6D98A}" srcOrd="2" destOrd="0" presId="urn:microsoft.com/office/officeart/2005/8/layout/vList2"/>
    <dgm:cxn modelId="{85698007-7E3D-4BAB-8031-67ECBE3BA84D}" type="presParOf" srcId="{3241A0A1-0A57-47DF-BDF3-470AB9BBB4A0}" destId="{5462765C-1F36-468C-9A94-18DC054AA12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4FF800A-2820-4F6B-B198-DF8FF2838AF5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15F7E1E-83E8-4B8D-95E4-B557FDB77E5B}">
      <dgm:prSet phldrT="[Text]" custT="1"/>
      <dgm:spPr/>
      <dgm:t>
        <a:bodyPr/>
        <a:lstStyle/>
        <a:p>
          <a:r>
            <a:rPr lang="en-US" sz="2400" b="1" dirty="0" smtClean="0"/>
            <a:t>STEP 3. INITIAL CLEANSING AND DECONTAMINATION</a:t>
          </a:r>
        </a:p>
      </dgm:t>
    </dgm:pt>
    <dgm:pt modelId="{F7AACBDC-63D9-4F38-9C41-DB64A6E5BAE6}" type="sibTrans" cxnId="{6379F3FE-9D04-4EB1-8800-436D8A634DC7}">
      <dgm:prSet/>
      <dgm:spPr/>
      <dgm:t>
        <a:bodyPr/>
        <a:lstStyle/>
        <a:p>
          <a:endParaRPr lang="en-US"/>
        </a:p>
      </dgm:t>
    </dgm:pt>
    <dgm:pt modelId="{7B21CB7F-D5F6-4BF3-8EC3-29EF4E8A40D0}" type="parTrans" cxnId="{6379F3FE-9D04-4EB1-8800-436D8A634DC7}">
      <dgm:prSet/>
      <dgm:spPr/>
      <dgm:t>
        <a:bodyPr/>
        <a:lstStyle/>
        <a:p>
          <a:endParaRPr lang="en-US"/>
        </a:p>
      </dgm:t>
    </dgm:pt>
    <dgm:pt modelId="{F98AC513-BDA0-4CE7-932C-5509C076DA62}">
      <dgm:prSet phldrT="[Text]" custT="1"/>
      <dgm:spPr/>
      <dgm:t>
        <a:bodyPr/>
        <a:lstStyle/>
        <a:p>
          <a:pPr algn="l"/>
          <a:r>
            <a:rPr lang="en-US" sz="2400" b="1" dirty="0" smtClean="0"/>
            <a:t>STEP 2. INITIAL SIZE REDUCTION</a:t>
          </a:r>
        </a:p>
      </dgm:t>
    </dgm:pt>
    <dgm:pt modelId="{C2020F78-C250-4393-BA86-2486E22462F7}" type="sibTrans" cxnId="{E343279F-616C-4E8E-AFD3-1087DB743D99}">
      <dgm:prSet/>
      <dgm:spPr/>
      <dgm:t>
        <a:bodyPr/>
        <a:lstStyle/>
        <a:p>
          <a:endParaRPr lang="en-US"/>
        </a:p>
      </dgm:t>
    </dgm:pt>
    <dgm:pt modelId="{C6DF10A9-27EC-4A18-AE58-1BE3965C5689}" type="parTrans" cxnId="{E343279F-616C-4E8E-AFD3-1087DB743D99}">
      <dgm:prSet/>
      <dgm:spPr/>
      <dgm:t>
        <a:bodyPr/>
        <a:lstStyle/>
        <a:p>
          <a:endParaRPr lang="en-US"/>
        </a:p>
      </dgm:t>
    </dgm:pt>
    <dgm:pt modelId="{25B9CCFB-AD32-42EC-9E46-8B72F952FE1A}">
      <dgm:prSet phldrT="[Text]" custT="1"/>
      <dgm:spPr/>
      <dgm:t>
        <a:bodyPr/>
        <a:lstStyle/>
        <a:p>
          <a:r>
            <a:rPr lang="en-US" sz="2400" b="1" dirty="0" smtClean="0"/>
            <a:t>STEP 1. SOFT TISSUE STRIPPING</a:t>
          </a:r>
        </a:p>
      </dgm:t>
    </dgm:pt>
    <dgm:pt modelId="{1AD20C7C-6CE0-4E9C-B7F2-E9FE18AB6859}" type="sibTrans" cxnId="{45B8D8C7-284F-4E3C-9EF6-ED4E1ACF1249}">
      <dgm:prSet/>
      <dgm:spPr/>
      <dgm:t>
        <a:bodyPr/>
        <a:lstStyle/>
        <a:p>
          <a:endParaRPr lang="en-US"/>
        </a:p>
      </dgm:t>
    </dgm:pt>
    <dgm:pt modelId="{CD0077C7-D8E2-4F47-A0F6-0CD7457368CA}" type="parTrans" cxnId="{45B8D8C7-284F-4E3C-9EF6-ED4E1ACF1249}">
      <dgm:prSet/>
      <dgm:spPr/>
      <dgm:t>
        <a:bodyPr/>
        <a:lstStyle/>
        <a:p>
          <a:endParaRPr lang="en-US"/>
        </a:p>
      </dgm:t>
    </dgm:pt>
    <dgm:pt modelId="{A7BC3E75-C84E-4726-9EFB-95293C565D2A}">
      <dgm:prSet phldrT="[Text]" custT="1"/>
      <dgm:spPr/>
      <dgm:t>
        <a:bodyPr/>
        <a:lstStyle/>
        <a:p>
          <a:r>
            <a:rPr lang="en-US" sz="2400" b="1" dirty="0" smtClean="0"/>
            <a:t>STEP 4. MICROBIOLOGICAL TREATMENT</a:t>
          </a:r>
        </a:p>
      </dgm:t>
    </dgm:pt>
    <dgm:pt modelId="{609AFAAB-9BAD-4018-A7FF-470A34714C5B}" type="parTrans" cxnId="{A7B9A92D-C59F-4207-97D7-1DF526AEF546}">
      <dgm:prSet/>
      <dgm:spPr/>
      <dgm:t>
        <a:bodyPr/>
        <a:lstStyle/>
        <a:p>
          <a:endParaRPr lang="en-US"/>
        </a:p>
      </dgm:t>
    </dgm:pt>
    <dgm:pt modelId="{3F23D40B-6840-47E3-BE5F-1509773F375D}" type="sibTrans" cxnId="{A7B9A92D-C59F-4207-97D7-1DF526AEF546}">
      <dgm:prSet/>
      <dgm:spPr/>
      <dgm:t>
        <a:bodyPr/>
        <a:lstStyle/>
        <a:p>
          <a:endParaRPr lang="en-US"/>
        </a:p>
      </dgm:t>
    </dgm:pt>
    <dgm:pt modelId="{7221FBE9-1F12-44A8-B149-FFC2C4CF2539}">
      <dgm:prSet custT="1"/>
      <dgm:spPr/>
      <dgm:t>
        <a:bodyPr/>
        <a:lstStyle/>
        <a:p>
          <a:endParaRPr lang="en-US" sz="2400" b="1" dirty="0" smtClean="0"/>
        </a:p>
      </dgm:t>
    </dgm:pt>
    <dgm:pt modelId="{B4A4C887-00D7-4AD8-8EBE-3C73CB05CC27}" type="parTrans" cxnId="{8343C283-ACC3-46BE-B128-F56B79B0A3AA}">
      <dgm:prSet/>
      <dgm:spPr/>
      <dgm:t>
        <a:bodyPr/>
        <a:lstStyle/>
        <a:p>
          <a:endParaRPr lang="en-US"/>
        </a:p>
      </dgm:t>
    </dgm:pt>
    <dgm:pt modelId="{79E84109-37B5-403E-90B1-5A8741FC8D4C}" type="sibTrans" cxnId="{8343C283-ACC3-46BE-B128-F56B79B0A3AA}">
      <dgm:prSet/>
      <dgm:spPr/>
      <dgm:t>
        <a:bodyPr/>
        <a:lstStyle/>
        <a:p>
          <a:endParaRPr lang="en-US"/>
        </a:p>
      </dgm:t>
    </dgm:pt>
    <dgm:pt modelId="{6878BC5E-547A-456E-B33D-D9FAE852CB47}">
      <dgm:prSet custT="1"/>
      <dgm:spPr/>
      <dgm:t>
        <a:bodyPr/>
        <a:lstStyle/>
        <a:p>
          <a:r>
            <a:rPr lang="en-US" sz="2400" b="1" dirty="0" smtClean="0"/>
            <a:t>STEP 5. FREEZING</a:t>
          </a:r>
        </a:p>
      </dgm:t>
    </dgm:pt>
    <dgm:pt modelId="{6322DCC5-82E7-4675-BBD3-38B6BB169452}" type="parTrans" cxnId="{F598061C-EEB1-4C9A-B7CD-6C023BF78F0A}">
      <dgm:prSet/>
      <dgm:spPr/>
      <dgm:t>
        <a:bodyPr/>
        <a:lstStyle/>
        <a:p>
          <a:endParaRPr lang="en-US"/>
        </a:p>
      </dgm:t>
    </dgm:pt>
    <dgm:pt modelId="{2AFEC50D-C3BB-44ED-902A-F4E9FB3FA562}" type="sibTrans" cxnId="{F598061C-EEB1-4C9A-B7CD-6C023BF78F0A}">
      <dgm:prSet/>
      <dgm:spPr/>
      <dgm:t>
        <a:bodyPr/>
        <a:lstStyle/>
        <a:p>
          <a:endParaRPr lang="en-US"/>
        </a:p>
      </dgm:t>
    </dgm:pt>
    <dgm:pt modelId="{C6A03C11-D2DC-4CB2-8042-0F724E18516E}" type="pres">
      <dgm:prSet presAssocID="{04FF800A-2820-4F6B-B198-DF8FF2838AF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EA18EC-EC76-4BA3-8765-697EE81D4B90}" type="pres">
      <dgm:prSet presAssocID="{04FF800A-2820-4F6B-B198-DF8FF2838AF5}" presName="dummyMaxCanvas" presStyleCnt="0">
        <dgm:presLayoutVars/>
      </dgm:prSet>
      <dgm:spPr/>
    </dgm:pt>
    <dgm:pt modelId="{8D9DBAAD-3D4B-49CA-9124-13F7C994279A}" type="pres">
      <dgm:prSet presAssocID="{04FF800A-2820-4F6B-B198-DF8FF2838AF5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224D70-87CA-44D3-9E85-28016614F20B}" type="pres">
      <dgm:prSet presAssocID="{04FF800A-2820-4F6B-B198-DF8FF2838AF5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405261-E00A-44CB-9688-32B8E004A5A7}" type="pres">
      <dgm:prSet presAssocID="{04FF800A-2820-4F6B-B198-DF8FF2838AF5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77AEA1-73E7-4781-B4AB-263BD791F861}" type="pres">
      <dgm:prSet presAssocID="{04FF800A-2820-4F6B-B198-DF8FF2838AF5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F450F3-D50F-4CFB-948B-E643E99F1AF3}" type="pres">
      <dgm:prSet presAssocID="{04FF800A-2820-4F6B-B198-DF8FF2838AF5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445E0D-1836-4512-BB68-4C81CAEE1DF2}" type="pres">
      <dgm:prSet presAssocID="{04FF800A-2820-4F6B-B198-DF8FF2838AF5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C537C4-EEB3-46B0-A03F-504EF6F0459B}" type="pres">
      <dgm:prSet presAssocID="{04FF800A-2820-4F6B-B198-DF8FF2838AF5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E69987-A071-4556-AA27-40250CC21B41}" type="pres">
      <dgm:prSet presAssocID="{04FF800A-2820-4F6B-B198-DF8FF2838AF5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683045-2BEF-4796-BCB6-6560E386DB09}" type="pres">
      <dgm:prSet presAssocID="{04FF800A-2820-4F6B-B198-DF8FF2838AF5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0A4B26-905B-41C6-989C-1458A1EC0024}" type="pres">
      <dgm:prSet presAssocID="{04FF800A-2820-4F6B-B198-DF8FF2838AF5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F6C216-D433-4B60-974E-C65C395F99DB}" type="pres">
      <dgm:prSet presAssocID="{04FF800A-2820-4F6B-B198-DF8FF2838AF5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BD2367-5028-4F00-8C67-8469911822BB}" type="pres">
      <dgm:prSet presAssocID="{04FF800A-2820-4F6B-B198-DF8FF2838AF5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E220F5-6F12-47F7-8577-A2B22224471A}" type="pres">
      <dgm:prSet presAssocID="{04FF800A-2820-4F6B-B198-DF8FF2838AF5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5ED343-D38B-4856-BBAD-A70232B48B2B}" type="pres">
      <dgm:prSet presAssocID="{04FF800A-2820-4F6B-B198-DF8FF2838AF5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F70152D-DC00-495A-B571-12496B926758}" type="presOf" srcId="{3F23D40B-6840-47E3-BE5F-1509773F375D}" destId="{D8683045-2BEF-4796-BCB6-6560E386DB09}" srcOrd="0" destOrd="0" presId="urn:microsoft.com/office/officeart/2005/8/layout/vProcess5"/>
    <dgm:cxn modelId="{D5FEE140-A405-46F8-8617-C9C93A4D77EB}" type="presOf" srcId="{515F7E1E-83E8-4B8D-95E4-B557FDB77E5B}" destId="{19405261-E00A-44CB-9688-32B8E004A5A7}" srcOrd="0" destOrd="0" presId="urn:microsoft.com/office/officeart/2005/8/layout/vProcess5"/>
    <dgm:cxn modelId="{9331EA22-B44F-4BAF-ADDB-069FE3BF2547}" type="presOf" srcId="{6878BC5E-547A-456E-B33D-D9FAE852CB47}" destId="{02F450F3-D50F-4CFB-948B-E643E99F1AF3}" srcOrd="0" destOrd="0" presId="urn:microsoft.com/office/officeart/2005/8/layout/vProcess5"/>
    <dgm:cxn modelId="{11FFAD9C-3D30-4E3C-9EBA-B5CFADCB12EA}" type="presOf" srcId="{A7BC3E75-C84E-4726-9EFB-95293C565D2A}" destId="{0377AEA1-73E7-4781-B4AB-263BD791F861}" srcOrd="0" destOrd="0" presId="urn:microsoft.com/office/officeart/2005/8/layout/vProcess5"/>
    <dgm:cxn modelId="{6AFBE1AE-BC85-46B6-9762-FE6859E9902B}" type="presOf" srcId="{25B9CCFB-AD32-42EC-9E46-8B72F952FE1A}" destId="{500A4B26-905B-41C6-989C-1458A1EC0024}" srcOrd="1" destOrd="0" presId="urn:microsoft.com/office/officeart/2005/8/layout/vProcess5"/>
    <dgm:cxn modelId="{79D656A6-61FD-4FF6-8963-0B1BAAC99D8A}" type="presOf" srcId="{C2020F78-C250-4393-BA86-2486E22462F7}" destId="{9EC537C4-EEB3-46B0-A03F-504EF6F0459B}" srcOrd="0" destOrd="0" presId="urn:microsoft.com/office/officeart/2005/8/layout/vProcess5"/>
    <dgm:cxn modelId="{24FBA1B2-40D4-43FF-BDD1-16831FBA8056}" type="presOf" srcId="{F98AC513-BDA0-4CE7-932C-5509C076DA62}" destId="{00224D70-87CA-44D3-9E85-28016614F20B}" srcOrd="0" destOrd="0" presId="urn:microsoft.com/office/officeart/2005/8/layout/vProcess5"/>
    <dgm:cxn modelId="{A7B9A92D-C59F-4207-97D7-1DF526AEF546}" srcId="{04FF800A-2820-4F6B-B198-DF8FF2838AF5}" destId="{A7BC3E75-C84E-4726-9EFB-95293C565D2A}" srcOrd="3" destOrd="0" parTransId="{609AFAAB-9BAD-4018-A7FF-470A34714C5B}" sibTransId="{3F23D40B-6840-47E3-BE5F-1509773F375D}"/>
    <dgm:cxn modelId="{B0789F8F-303C-4EFE-BFBF-81D9F6A0DF17}" type="presOf" srcId="{F7AACBDC-63D9-4F38-9C41-DB64A6E5BAE6}" destId="{1AE69987-A071-4556-AA27-40250CC21B41}" srcOrd="0" destOrd="0" presId="urn:microsoft.com/office/officeart/2005/8/layout/vProcess5"/>
    <dgm:cxn modelId="{4D19F5CD-88E6-4B8A-B5DE-45C8F0A9D864}" type="presOf" srcId="{F98AC513-BDA0-4CE7-932C-5509C076DA62}" destId="{39F6C216-D433-4B60-974E-C65C395F99DB}" srcOrd="1" destOrd="0" presId="urn:microsoft.com/office/officeart/2005/8/layout/vProcess5"/>
    <dgm:cxn modelId="{6379F3FE-9D04-4EB1-8800-436D8A634DC7}" srcId="{04FF800A-2820-4F6B-B198-DF8FF2838AF5}" destId="{515F7E1E-83E8-4B8D-95E4-B557FDB77E5B}" srcOrd="2" destOrd="0" parTransId="{7B21CB7F-D5F6-4BF3-8EC3-29EF4E8A40D0}" sibTransId="{F7AACBDC-63D9-4F38-9C41-DB64A6E5BAE6}"/>
    <dgm:cxn modelId="{A8052988-C8E9-48F3-9E89-BAF3B834CBA2}" type="presOf" srcId="{25B9CCFB-AD32-42EC-9E46-8B72F952FE1A}" destId="{8D9DBAAD-3D4B-49CA-9124-13F7C994279A}" srcOrd="0" destOrd="0" presId="urn:microsoft.com/office/officeart/2005/8/layout/vProcess5"/>
    <dgm:cxn modelId="{7465AC1D-EB90-436E-A076-AF41EE3DFE8B}" type="presOf" srcId="{515F7E1E-83E8-4B8D-95E4-B557FDB77E5B}" destId="{DEBD2367-5028-4F00-8C67-8469911822BB}" srcOrd="1" destOrd="0" presId="urn:microsoft.com/office/officeart/2005/8/layout/vProcess5"/>
    <dgm:cxn modelId="{73C04F20-17AB-4066-AFDC-162E80BCAF4B}" type="presOf" srcId="{1AD20C7C-6CE0-4E9C-B7F2-E9FE18AB6859}" destId="{E5445E0D-1836-4512-BB68-4C81CAEE1DF2}" srcOrd="0" destOrd="0" presId="urn:microsoft.com/office/officeart/2005/8/layout/vProcess5"/>
    <dgm:cxn modelId="{F324B608-2AC7-4D9A-9383-5E39641C5554}" type="presOf" srcId="{6878BC5E-547A-456E-B33D-D9FAE852CB47}" destId="{785ED343-D38B-4856-BBAD-A70232B48B2B}" srcOrd="1" destOrd="0" presId="urn:microsoft.com/office/officeart/2005/8/layout/vProcess5"/>
    <dgm:cxn modelId="{81623B40-C911-43EA-A1E8-C740417085B5}" type="presOf" srcId="{04FF800A-2820-4F6B-B198-DF8FF2838AF5}" destId="{C6A03C11-D2DC-4CB2-8042-0F724E18516E}" srcOrd="0" destOrd="0" presId="urn:microsoft.com/office/officeart/2005/8/layout/vProcess5"/>
    <dgm:cxn modelId="{45B8D8C7-284F-4E3C-9EF6-ED4E1ACF1249}" srcId="{04FF800A-2820-4F6B-B198-DF8FF2838AF5}" destId="{25B9CCFB-AD32-42EC-9E46-8B72F952FE1A}" srcOrd="0" destOrd="0" parTransId="{CD0077C7-D8E2-4F47-A0F6-0CD7457368CA}" sibTransId="{1AD20C7C-6CE0-4E9C-B7F2-E9FE18AB6859}"/>
    <dgm:cxn modelId="{E343279F-616C-4E8E-AFD3-1087DB743D99}" srcId="{04FF800A-2820-4F6B-B198-DF8FF2838AF5}" destId="{F98AC513-BDA0-4CE7-932C-5509C076DA62}" srcOrd="1" destOrd="0" parTransId="{C6DF10A9-27EC-4A18-AE58-1BE3965C5689}" sibTransId="{C2020F78-C250-4393-BA86-2486E22462F7}"/>
    <dgm:cxn modelId="{8343C283-ACC3-46BE-B128-F56B79B0A3AA}" srcId="{04FF800A-2820-4F6B-B198-DF8FF2838AF5}" destId="{7221FBE9-1F12-44A8-B149-FFC2C4CF2539}" srcOrd="5" destOrd="0" parTransId="{B4A4C887-00D7-4AD8-8EBE-3C73CB05CC27}" sibTransId="{79E84109-37B5-403E-90B1-5A8741FC8D4C}"/>
    <dgm:cxn modelId="{E655B22F-A83E-43A8-820A-FB0B31B06A8C}" type="presOf" srcId="{A7BC3E75-C84E-4726-9EFB-95293C565D2A}" destId="{EEE220F5-6F12-47F7-8577-A2B22224471A}" srcOrd="1" destOrd="0" presId="urn:microsoft.com/office/officeart/2005/8/layout/vProcess5"/>
    <dgm:cxn modelId="{F598061C-EEB1-4C9A-B7CD-6C023BF78F0A}" srcId="{04FF800A-2820-4F6B-B198-DF8FF2838AF5}" destId="{6878BC5E-547A-456E-B33D-D9FAE852CB47}" srcOrd="4" destOrd="0" parTransId="{6322DCC5-82E7-4675-BBD3-38B6BB169452}" sibTransId="{2AFEC50D-C3BB-44ED-902A-F4E9FB3FA562}"/>
    <dgm:cxn modelId="{B5A9090E-CB43-413F-AD08-8C78C7931E06}" type="presParOf" srcId="{C6A03C11-D2DC-4CB2-8042-0F724E18516E}" destId="{7EEA18EC-EC76-4BA3-8765-697EE81D4B90}" srcOrd="0" destOrd="0" presId="urn:microsoft.com/office/officeart/2005/8/layout/vProcess5"/>
    <dgm:cxn modelId="{096BD7EC-6188-4F11-A952-AE739AF46FCE}" type="presParOf" srcId="{C6A03C11-D2DC-4CB2-8042-0F724E18516E}" destId="{8D9DBAAD-3D4B-49CA-9124-13F7C994279A}" srcOrd="1" destOrd="0" presId="urn:microsoft.com/office/officeart/2005/8/layout/vProcess5"/>
    <dgm:cxn modelId="{DE91DD55-5937-4B52-8923-BD3E87436580}" type="presParOf" srcId="{C6A03C11-D2DC-4CB2-8042-0F724E18516E}" destId="{00224D70-87CA-44D3-9E85-28016614F20B}" srcOrd="2" destOrd="0" presId="urn:microsoft.com/office/officeart/2005/8/layout/vProcess5"/>
    <dgm:cxn modelId="{4F4C0E53-8C2C-4700-85E0-FA9EB62E9BA4}" type="presParOf" srcId="{C6A03C11-D2DC-4CB2-8042-0F724E18516E}" destId="{19405261-E00A-44CB-9688-32B8E004A5A7}" srcOrd="3" destOrd="0" presId="urn:microsoft.com/office/officeart/2005/8/layout/vProcess5"/>
    <dgm:cxn modelId="{EE162CE2-C607-45A9-823D-C0F432D4E86B}" type="presParOf" srcId="{C6A03C11-D2DC-4CB2-8042-0F724E18516E}" destId="{0377AEA1-73E7-4781-B4AB-263BD791F861}" srcOrd="4" destOrd="0" presId="urn:microsoft.com/office/officeart/2005/8/layout/vProcess5"/>
    <dgm:cxn modelId="{727FDEEF-3982-4063-9CEF-8A2338A925FB}" type="presParOf" srcId="{C6A03C11-D2DC-4CB2-8042-0F724E18516E}" destId="{02F450F3-D50F-4CFB-948B-E643E99F1AF3}" srcOrd="5" destOrd="0" presId="urn:microsoft.com/office/officeart/2005/8/layout/vProcess5"/>
    <dgm:cxn modelId="{74E513F4-522A-4D3D-8D2C-BB8C7FF08D27}" type="presParOf" srcId="{C6A03C11-D2DC-4CB2-8042-0F724E18516E}" destId="{E5445E0D-1836-4512-BB68-4C81CAEE1DF2}" srcOrd="6" destOrd="0" presId="urn:microsoft.com/office/officeart/2005/8/layout/vProcess5"/>
    <dgm:cxn modelId="{7016DD22-C9A9-4981-9800-09801852D639}" type="presParOf" srcId="{C6A03C11-D2DC-4CB2-8042-0F724E18516E}" destId="{9EC537C4-EEB3-46B0-A03F-504EF6F0459B}" srcOrd="7" destOrd="0" presId="urn:microsoft.com/office/officeart/2005/8/layout/vProcess5"/>
    <dgm:cxn modelId="{C8D7AF06-877F-453D-B80E-DB25508C82F4}" type="presParOf" srcId="{C6A03C11-D2DC-4CB2-8042-0F724E18516E}" destId="{1AE69987-A071-4556-AA27-40250CC21B41}" srcOrd="8" destOrd="0" presId="urn:microsoft.com/office/officeart/2005/8/layout/vProcess5"/>
    <dgm:cxn modelId="{24F5F4DC-38F8-4BDD-AEB9-C8A9C089C4C7}" type="presParOf" srcId="{C6A03C11-D2DC-4CB2-8042-0F724E18516E}" destId="{D8683045-2BEF-4796-BCB6-6560E386DB09}" srcOrd="9" destOrd="0" presId="urn:microsoft.com/office/officeart/2005/8/layout/vProcess5"/>
    <dgm:cxn modelId="{BA186AE3-4BB5-4017-A0DD-9B8BF2649B8E}" type="presParOf" srcId="{C6A03C11-D2DC-4CB2-8042-0F724E18516E}" destId="{500A4B26-905B-41C6-989C-1458A1EC0024}" srcOrd="10" destOrd="0" presId="urn:microsoft.com/office/officeart/2005/8/layout/vProcess5"/>
    <dgm:cxn modelId="{D92DB37B-A476-43E2-B779-EA7FB80BC98A}" type="presParOf" srcId="{C6A03C11-D2DC-4CB2-8042-0F724E18516E}" destId="{39F6C216-D433-4B60-974E-C65C395F99DB}" srcOrd="11" destOrd="0" presId="urn:microsoft.com/office/officeart/2005/8/layout/vProcess5"/>
    <dgm:cxn modelId="{6312B34F-56DE-4377-8836-F76885B6AFCB}" type="presParOf" srcId="{C6A03C11-D2DC-4CB2-8042-0F724E18516E}" destId="{DEBD2367-5028-4F00-8C67-8469911822BB}" srcOrd="12" destOrd="0" presId="urn:microsoft.com/office/officeart/2005/8/layout/vProcess5"/>
    <dgm:cxn modelId="{A43C5413-B3A1-46BA-BDFC-BADC5497C9F9}" type="presParOf" srcId="{C6A03C11-D2DC-4CB2-8042-0F724E18516E}" destId="{EEE220F5-6F12-47F7-8577-A2B22224471A}" srcOrd="13" destOrd="0" presId="urn:microsoft.com/office/officeart/2005/8/layout/vProcess5"/>
    <dgm:cxn modelId="{2AC2CDCD-03C5-43D3-B3D9-C4A6B1AA0EDB}" type="presParOf" srcId="{C6A03C11-D2DC-4CB2-8042-0F724E18516E}" destId="{785ED343-D38B-4856-BBAD-A70232B48B2B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4FF800A-2820-4F6B-B198-DF8FF2838AF5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15F7E1E-83E8-4B8D-95E4-B557FDB77E5B}">
      <dgm:prSet phldrT="[Text]" custT="1"/>
      <dgm:spPr/>
      <dgm:t>
        <a:bodyPr/>
        <a:lstStyle/>
        <a:p>
          <a:pPr algn="l">
            <a:lnSpc>
              <a:spcPct val="100000"/>
            </a:lnSpc>
          </a:pPr>
          <a:r>
            <a:rPr lang="en-US" sz="2400" b="1" dirty="0" smtClean="0"/>
            <a:t>STEP 8. PACKAGING</a:t>
          </a:r>
        </a:p>
      </dgm:t>
    </dgm:pt>
    <dgm:pt modelId="{F7AACBDC-63D9-4F38-9C41-DB64A6E5BAE6}" type="sibTrans" cxnId="{6379F3FE-9D04-4EB1-8800-436D8A634DC7}">
      <dgm:prSet custT="1"/>
      <dgm:spPr/>
      <dgm:t>
        <a:bodyPr/>
        <a:lstStyle/>
        <a:p>
          <a:pPr algn="l">
            <a:lnSpc>
              <a:spcPct val="100000"/>
            </a:lnSpc>
          </a:pPr>
          <a:endParaRPr lang="en-US" sz="2400" dirty="0"/>
        </a:p>
      </dgm:t>
    </dgm:pt>
    <dgm:pt modelId="{7B21CB7F-D5F6-4BF3-8EC3-29EF4E8A40D0}" type="parTrans" cxnId="{6379F3FE-9D04-4EB1-8800-436D8A634DC7}">
      <dgm:prSet/>
      <dgm:spPr/>
      <dgm:t>
        <a:bodyPr/>
        <a:lstStyle/>
        <a:p>
          <a:pPr algn="l">
            <a:lnSpc>
              <a:spcPct val="100000"/>
            </a:lnSpc>
          </a:pPr>
          <a:endParaRPr lang="en-US" sz="2400" dirty="0"/>
        </a:p>
      </dgm:t>
    </dgm:pt>
    <dgm:pt modelId="{F98AC513-BDA0-4CE7-932C-5509C076DA62}">
      <dgm:prSet phldrT="[Text]" custT="1"/>
      <dgm:spPr/>
      <dgm:t>
        <a:bodyPr/>
        <a:lstStyle/>
        <a:p>
          <a:pPr algn="l">
            <a:lnSpc>
              <a:spcPct val="100000"/>
            </a:lnSpc>
          </a:pPr>
          <a:r>
            <a:rPr lang="en-US" sz="2400" b="1" dirty="0" smtClean="0"/>
            <a:t>STEP 7. SECONDARY SIZE REDUCTION</a:t>
          </a:r>
        </a:p>
      </dgm:t>
    </dgm:pt>
    <dgm:pt modelId="{C2020F78-C250-4393-BA86-2486E22462F7}" type="sibTrans" cxnId="{E343279F-616C-4E8E-AFD3-1087DB743D99}">
      <dgm:prSet custT="1"/>
      <dgm:spPr/>
      <dgm:t>
        <a:bodyPr/>
        <a:lstStyle/>
        <a:p>
          <a:pPr algn="l">
            <a:lnSpc>
              <a:spcPct val="100000"/>
            </a:lnSpc>
          </a:pPr>
          <a:endParaRPr lang="en-US" sz="2400" dirty="0"/>
        </a:p>
      </dgm:t>
    </dgm:pt>
    <dgm:pt modelId="{C6DF10A9-27EC-4A18-AE58-1BE3965C5689}" type="parTrans" cxnId="{E343279F-616C-4E8E-AFD3-1087DB743D99}">
      <dgm:prSet/>
      <dgm:spPr/>
      <dgm:t>
        <a:bodyPr/>
        <a:lstStyle/>
        <a:p>
          <a:pPr algn="l">
            <a:lnSpc>
              <a:spcPct val="100000"/>
            </a:lnSpc>
          </a:pPr>
          <a:endParaRPr lang="en-US" sz="2400" dirty="0"/>
        </a:p>
      </dgm:t>
    </dgm:pt>
    <dgm:pt modelId="{25B9CCFB-AD32-42EC-9E46-8B72F952FE1A}">
      <dgm:prSet phldrT="[Text]" custT="1"/>
      <dgm:spPr/>
      <dgm:t>
        <a:bodyPr/>
        <a:lstStyle/>
        <a:p>
          <a:pPr algn="l">
            <a:lnSpc>
              <a:spcPct val="100000"/>
            </a:lnSpc>
          </a:pPr>
          <a:r>
            <a:rPr lang="en-US" sz="2400" b="1" dirty="0" smtClean="0"/>
            <a:t>STEP 6. DEHYDRATION</a:t>
          </a:r>
        </a:p>
      </dgm:t>
    </dgm:pt>
    <dgm:pt modelId="{1AD20C7C-6CE0-4E9C-B7F2-E9FE18AB6859}" type="sibTrans" cxnId="{45B8D8C7-284F-4E3C-9EF6-ED4E1ACF1249}">
      <dgm:prSet custT="1"/>
      <dgm:spPr/>
      <dgm:t>
        <a:bodyPr/>
        <a:lstStyle/>
        <a:p>
          <a:pPr algn="l">
            <a:lnSpc>
              <a:spcPct val="100000"/>
            </a:lnSpc>
          </a:pPr>
          <a:endParaRPr lang="en-US" sz="2400" dirty="0"/>
        </a:p>
      </dgm:t>
    </dgm:pt>
    <dgm:pt modelId="{CD0077C7-D8E2-4F47-A0F6-0CD7457368CA}" type="parTrans" cxnId="{45B8D8C7-284F-4E3C-9EF6-ED4E1ACF1249}">
      <dgm:prSet/>
      <dgm:spPr/>
      <dgm:t>
        <a:bodyPr/>
        <a:lstStyle/>
        <a:p>
          <a:pPr algn="l">
            <a:lnSpc>
              <a:spcPct val="100000"/>
            </a:lnSpc>
          </a:pPr>
          <a:endParaRPr lang="en-US" sz="2400" dirty="0"/>
        </a:p>
      </dgm:t>
    </dgm:pt>
    <dgm:pt modelId="{A7BC3E75-C84E-4726-9EFB-95293C565D2A}">
      <dgm:prSet phldrT="[Text]" custT="1"/>
      <dgm:spPr/>
      <dgm:t>
        <a:bodyPr/>
        <a:lstStyle/>
        <a:p>
          <a:pPr algn="l">
            <a:lnSpc>
              <a:spcPct val="100000"/>
            </a:lnSpc>
          </a:pPr>
          <a:r>
            <a:rPr lang="en-US" sz="2400" b="1" dirty="0" smtClean="0"/>
            <a:t>STEP 9. TERMINAL STERILIZATION</a:t>
          </a:r>
        </a:p>
      </dgm:t>
    </dgm:pt>
    <dgm:pt modelId="{609AFAAB-9BAD-4018-A7FF-470A34714C5B}" type="parTrans" cxnId="{A7B9A92D-C59F-4207-97D7-1DF526AEF546}">
      <dgm:prSet/>
      <dgm:spPr/>
      <dgm:t>
        <a:bodyPr/>
        <a:lstStyle/>
        <a:p>
          <a:pPr algn="l">
            <a:lnSpc>
              <a:spcPct val="100000"/>
            </a:lnSpc>
          </a:pPr>
          <a:endParaRPr lang="en-US" sz="2400" dirty="0"/>
        </a:p>
      </dgm:t>
    </dgm:pt>
    <dgm:pt modelId="{3F23D40B-6840-47E3-BE5F-1509773F375D}" type="sibTrans" cxnId="{A7B9A92D-C59F-4207-97D7-1DF526AEF546}">
      <dgm:prSet/>
      <dgm:spPr/>
      <dgm:t>
        <a:bodyPr/>
        <a:lstStyle/>
        <a:p>
          <a:pPr algn="l">
            <a:lnSpc>
              <a:spcPct val="100000"/>
            </a:lnSpc>
          </a:pPr>
          <a:endParaRPr lang="en-US" sz="2400" dirty="0"/>
        </a:p>
      </dgm:t>
    </dgm:pt>
    <dgm:pt modelId="{C6A03C11-D2DC-4CB2-8042-0F724E18516E}" type="pres">
      <dgm:prSet presAssocID="{04FF800A-2820-4F6B-B198-DF8FF2838AF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EA18EC-EC76-4BA3-8765-697EE81D4B90}" type="pres">
      <dgm:prSet presAssocID="{04FF800A-2820-4F6B-B198-DF8FF2838AF5}" presName="dummyMaxCanvas" presStyleCnt="0">
        <dgm:presLayoutVars/>
      </dgm:prSet>
      <dgm:spPr/>
    </dgm:pt>
    <dgm:pt modelId="{B3D65FE7-DC2B-4A98-8883-57A4F11A2C36}" type="pres">
      <dgm:prSet presAssocID="{04FF800A-2820-4F6B-B198-DF8FF2838AF5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4F2483-1C91-4A59-A108-533622C6F435}" type="pres">
      <dgm:prSet presAssocID="{04FF800A-2820-4F6B-B198-DF8FF2838AF5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97ECFE3-7879-4BB6-B2EF-B19258C58DAD}" type="pres">
      <dgm:prSet presAssocID="{04FF800A-2820-4F6B-B198-DF8FF2838AF5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6C3FAF-3273-40EC-83D6-BF155D81239F}" type="pres">
      <dgm:prSet presAssocID="{04FF800A-2820-4F6B-B198-DF8FF2838AF5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BD0938-9A9E-4DAF-9ABC-FA047C64D8A3}" type="pres">
      <dgm:prSet presAssocID="{04FF800A-2820-4F6B-B198-DF8FF2838AF5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25C3BE-45E2-4362-92FE-298B135CE9B9}" type="pres">
      <dgm:prSet presAssocID="{04FF800A-2820-4F6B-B198-DF8FF2838AF5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7C2498-E1CB-4DAC-AB0C-545771F88536}" type="pres">
      <dgm:prSet presAssocID="{04FF800A-2820-4F6B-B198-DF8FF2838AF5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DCD2B87-3E32-4391-892B-C72B254C6958}" type="pres">
      <dgm:prSet presAssocID="{04FF800A-2820-4F6B-B198-DF8FF2838AF5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9980CA-80E5-4A7A-96A1-CA32AB0333ED}" type="pres">
      <dgm:prSet presAssocID="{04FF800A-2820-4F6B-B198-DF8FF2838AF5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D9A4F5-0387-46E4-8D8C-6D3206CF08AE}" type="pres">
      <dgm:prSet presAssocID="{04FF800A-2820-4F6B-B198-DF8FF2838AF5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CD0925-1C6A-4C81-9AE8-DC220479389F}" type="pres">
      <dgm:prSet presAssocID="{04FF800A-2820-4F6B-B198-DF8FF2838AF5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52C2CF5-CD3D-4255-9F80-7984ED71DBC3}" type="presOf" srcId="{25B9CCFB-AD32-42EC-9E46-8B72F952FE1A}" destId="{EDCD2B87-3E32-4391-892B-C72B254C6958}" srcOrd="1" destOrd="0" presId="urn:microsoft.com/office/officeart/2005/8/layout/vProcess5"/>
    <dgm:cxn modelId="{2E11CA14-4AAF-4235-8522-4E1F1ADDDF2E}" type="presOf" srcId="{F98AC513-BDA0-4CE7-932C-5509C076DA62}" destId="{8F9980CA-80E5-4A7A-96A1-CA32AB0333ED}" srcOrd="1" destOrd="0" presId="urn:microsoft.com/office/officeart/2005/8/layout/vProcess5"/>
    <dgm:cxn modelId="{B28D9D92-CFF1-4ABD-9601-09F10DF3E9C9}" type="presOf" srcId="{F7AACBDC-63D9-4F38-9C41-DB64A6E5BAE6}" destId="{517C2498-E1CB-4DAC-AB0C-545771F88536}" srcOrd="0" destOrd="0" presId="urn:microsoft.com/office/officeart/2005/8/layout/vProcess5"/>
    <dgm:cxn modelId="{352E09E4-297B-4F35-8403-81D688FAC396}" type="presOf" srcId="{1AD20C7C-6CE0-4E9C-B7F2-E9FE18AB6859}" destId="{EBBD0938-9A9E-4DAF-9ABC-FA047C64D8A3}" srcOrd="0" destOrd="0" presId="urn:microsoft.com/office/officeart/2005/8/layout/vProcess5"/>
    <dgm:cxn modelId="{A7B9A92D-C59F-4207-97D7-1DF526AEF546}" srcId="{04FF800A-2820-4F6B-B198-DF8FF2838AF5}" destId="{A7BC3E75-C84E-4726-9EFB-95293C565D2A}" srcOrd="3" destOrd="0" parTransId="{609AFAAB-9BAD-4018-A7FF-470A34714C5B}" sibTransId="{3F23D40B-6840-47E3-BE5F-1509773F375D}"/>
    <dgm:cxn modelId="{F189CDD7-1080-42BC-A574-F63CB67DE226}" type="presOf" srcId="{25B9CCFB-AD32-42EC-9E46-8B72F952FE1A}" destId="{B3D65FE7-DC2B-4A98-8883-57A4F11A2C36}" srcOrd="0" destOrd="0" presId="urn:microsoft.com/office/officeart/2005/8/layout/vProcess5"/>
    <dgm:cxn modelId="{0027EE24-54FD-4C6B-8CEF-7B1AA1C8F89F}" type="presOf" srcId="{A7BC3E75-C84E-4726-9EFB-95293C565D2A}" destId="{4B6C3FAF-3273-40EC-83D6-BF155D81239F}" srcOrd="0" destOrd="0" presId="urn:microsoft.com/office/officeart/2005/8/layout/vProcess5"/>
    <dgm:cxn modelId="{B2D75EFE-DF4E-4097-94CB-AF3C2C9D3558}" type="presOf" srcId="{C2020F78-C250-4393-BA86-2486E22462F7}" destId="{4225C3BE-45E2-4362-92FE-298B135CE9B9}" srcOrd="0" destOrd="0" presId="urn:microsoft.com/office/officeart/2005/8/layout/vProcess5"/>
    <dgm:cxn modelId="{6379F3FE-9D04-4EB1-8800-436D8A634DC7}" srcId="{04FF800A-2820-4F6B-B198-DF8FF2838AF5}" destId="{515F7E1E-83E8-4B8D-95E4-B557FDB77E5B}" srcOrd="2" destOrd="0" parTransId="{7B21CB7F-D5F6-4BF3-8EC3-29EF4E8A40D0}" sibTransId="{F7AACBDC-63D9-4F38-9C41-DB64A6E5BAE6}"/>
    <dgm:cxn modelId="{63068FDB-0CB6-41CC-BBA7-FDEFAD05AD4E}" type="presOf" srcId="{515F7E1E-83E8-4B8D-95E4-B557FDB77E5B}" destId="{36D9A4F5-0387-46E4-8D8C-6D3206CF08AE}" srcOrd="1" destOrd="0" presId="urn:microsoft.com/office/officeart/2005/8/layout/vProcess5"/>
    <dgm:cxn modelId="{765A97E0-DE3A-4F19-8B76-E1ECD75373C0}" type="presOf" srcId="{04FF800A-2820-4F6B-B198-DF8FF2838AF5}" destId="{C6A03C11-D2DC-4CB2-8042-0F724E18516E}" srcOrd="0" destOrd="0" presId="urn:microsoft.com/office/officeart/2005/8/layout/vProcess5"/>
    <dgm:cxn modelId="{03D8061A-4395-4775-9A7E-1459E53BF432}" type="presOf" srcId="{F98AC513-BDA0-4CE7-932C-5509C076DA62}" destId="{2E4F2483-1C91-4A59-A108-533622C6F435}" srcOrd="0" destOrd="0" presId="urn:microsoft.com/office/officeart/2005/8/layout/vProcess5"/>
    <dgm:cxn modelId="{45B8D8C7-284F-4E3C-9EF6-ED4E1ACF1249}" srcId="{04FF800A-2820-4F6B-B198-DF8FF2838AF5}" destId="{25B9CCFB-AD32-42EC-9E46-8B72F952FE1A}" srcOrd="0" destOrd="0" parTransId="{CD0077C7-D8E2-4F47-A0F6-0CD7457368CA}" sibTransId="{1AD20C7C-6CE0-4E9C-B7F2-E9FE18AB6859}"/>
    <dgm:cxn modelId="{EFC1D0D9-BC28-4727-8A6C-B7961722215C}" type="presOf" srcId="{A7BC3E75-C84E-4726-9EFB-95293C565D2A}" destId="{24CD0925-1C6A-4C81-9AE8-DC220479389F}" srcOrd="1" destOrd="0" presId="urn:microsoft.com/office/officeart/2005/8/layout/vProcess5"/>
    <dgm:cxn modelId="{E343279F-616C-4E8E-AFD3-1087DB743D99}" srcId="{04FF800A-2820-4F6B-B198-DF8FF2838AF5}" destId="{F98AC513-BDA0-4CE7-932C-5509C076DA62}" srcOrd="1" destOrd="0" parTransId="{C6DF10A9-27EC-4A18-AE58-1BE3965C5689}" sibTransId="{C2020F78-C250-4393-BA86-2486E22462F7}"/>
    <dgm:cxn modelId="{3D27009D-7846-45C7-A670-994FCAF5AE78}" type="presOf" srcId="{515F7E1E-83E8-4B8D-95E4-B557FDB77E5B}" destId="{C97ECFE3-7879-4BB6-B2EF-B19258C58DAD}" srcOrd="0" destOrd="0" presId="urn:microsoft.com/office/officeart/2005/8/layout/vProcess5"/>
    <dgm:cxn modelId="{3577A35F-8B0C-422E-8154-AEFC69797359}" type="presParOf" srcId="{C6A03C11-D2DC-4CB2-8042-0F724E18516E}" destId="{7EEA18EC-EC76-4BA3-8765-697EE81D4B90}" srcOrd="0" destOrd="0" presId="urn:microsoft.com/office/officeart/2005/8/layout/vProcess5"/>
    <dgm:cxn modelId="{569F6157-C733-4E0B-A991-89A32353DB95}" type="presParOf" srcId="{C6A03C11-D2DC-4CB2-8042-0F724E18516E}" destId="{B3D65FE7-DC2B-4A98-8883-57A4F11A2C36}" srcOrd="1" destOrd="0" presId="urn:microsoft.com/office/officeart/2005/8/layout/vProcess5"/>
    <dgm:cxn modelId="{689E7A98-59B5-4A9F-A764-FDA93CD2E455}" type="presParOf" srcId="{C6A03C11-D2DC-4CB2-8042-0F724E18516E}" destId="{2E4F2483-1C91-4A59-A108-533622C6F435}" srcOrd="2" destOrd="0" presId="urn:microsoft.com/office/officeart/2005/8/layout/vProcess5"/>
    <dgm:cxn modelId="{D826D39C-C0F0-4373-AB06-67073C151B6C}" type="presParOf" srcId="{C6A03C11-D2DC-4CB2-8042-0F724E18516E}" destId="{C97ECFE3-7879-4BB6-B2EF-B19258C58DAD}" srcOrd="3" destOrd="0" presId="urn:microsoft.com/office/officeart/2005/8/layout/vProcess5"/>
    <dgm:cxn modelId="{1E24525D-A0CB-4AFE-B9C7-CF5A45F0153D}" type="presParOf" srcId="{C6A03C11-D2DC-4CB2-8042-0F724E18516E}" destId="{4B6C3FAF-3273-40EC-83D6-BF155D81239F}" srcOrd="4" destOrd="0" presId="urn:microsoft.com/office/officeart/2005/8/layout/vProcess5"/>
    <dgm:cxn modelId="{7F598F19-00BB-45AB-8B0E-FD69CE96B601}" type="presParOf" srcId="{C6A03C11-D2DC-4CB2-8042-0F724E18516E}" destId="{EBBD0938-9A9E-4DAF-9ABC-FA047C64D8A3}" srcOrd="5" destOrd="0" presId="urn:microsoft.com/office/officeart/2005/8/layout/vProcess5"/>
    <dgm:cxn modelId="{55A13BEE-4440-451B-91DA-2FCA8C39B459}" type="presParOf" srcId="{C6A03C11-D2DC-4CB2-8042-0F724E18516E}" destId="{4225C3BE-45E2-4362-92FE-298B135CE9B9}" srcOrd="6" destOrd="0" presId="urn:microsoft.com/office/officeart/2005/8/layout/vProcess5"/>
    <dgm:cxn modelId="{D33D3DB6-5E15-4051-83D0-43B125C7B106}" type="presParOf" srcId="{C6A03C11-D2DC-4CB2-8042-0F724E18516E}" destId="{517C2498-E1CB-4DAC-AB0C-545771F88536}" srcOrd="7" destOrd="0" presId="urn:microsoft.com/office/officeart/2005/8/layout/vProcess5"/>
    <dgm:cxn modelId="{B2976837-7A1C-4D82-B816-014297E2022F}" type="presParOf" srcId="{C6A03C11-D2DC-4CB2-8042-0F724E18516E}" destId="{EDCD2B87-3E32-4391-892B-C72B254C6958}" srcOrd="8" destOrd="0" presId="urn:microsoft.com/office/officeart/2005/8/layout/vProcess5"/>
    <dgm:cxn modelId="{E76011B6-7D77-41BF-A0F9-4BDB3D3FADCB}" type="presParOf" srcId="{C6A03C11-D2DC-4CB2-8042-0F724E18516E}" destId="{8F9980CA-80E5-4A7A-96A1-CA32AB0333ED}" srcOrd="9" destOrd="0" presId="urn:microsoft.com/office/officeart/2005/8/layout/vProcess5"/>
    <dgm:cxn modelId="{FBC28B78-D6DB-4A2E-9DCD-B47406BCCB82}" type="presParOf" srcId="{C6A03C11-D2DC-4CB2-8042-0F724E18516E}" destId="{36D9A4F5-0387-46E4-8D8C-6D3206CF08AE}" srcOrd="10" destOrd="0" presId="urn:microsoft.com/office/officeart/2005/8/layout/vProcess5"/>
    <dgm:cxn modelId="{880B87DD-2681-44B7-B06A-5677EC29435C}" type="presParOf" srcId="{C6A03C11-D2DC-4CB2-8042-0F724E18516E}" destId="{24CD0925-1C6A-4C81-9AE8-DC220479389F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4FF800A-2820-4F6B-B198-DF8FF2838AF5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15F7E1E-83E8-4B8D-95E4-B557FDB77E5B}">
      <dgm:prSet phldrT="[Text]" custT="1"/>
      <dgm:spPr/>
      <dgm:t>
        <a:bodyPr/>
        <a:lstStyle/>
        <a:p>
          <a:r>
            <a:rPr lang="en-US" sz="2400" b="1" dirty="0" smtClean="0"/>
            <a:t>STEP 3. INITIAL CLEANSING AND DECONTAMINATION</a:t>
          </a:r>
        </a:p>
      </dgm:t>
    </dgm:pt>
    <dgm:pt modelId="{F7AACBDC-63D9-4F38-9C41-DB64A6E5BAE6}" type="sibTrans" cxnId="{6379F3FE-9D04-4EB1-8800-436D8A634DC7}">
      <dgm:prSet/>
      <dgm:spPr/>
      <dgm:t>
        <a:bodyPr/>
        <a:lstStyle/>
        <a:p>
          <a:endParaRPr lang="en-US"/>
        </a:p>
      </dgm:t>
    </dgm:pt>
    <dgm:pt modelId="{7B21CB7F-D5F6-4BF3-8EC3-29EF4E8A40D0}" type="parTrans" cxnId="{6379F3FE-9D04-4EB1-8800-436D8A634DC7}">
      <dgm:prSet/>
      <dgm:spPr/>
      <dgm:t>
        <a:bodyPr/>
        <a:lstStyle/>
        <a:p>
          <a:endParaRPr lang="en-US"/>
        </a:p>
      </dgm:t>
    </dgm:pt>
    <dgm:pt modelId="{F98AC513-BDA0-4CE7-932C-5509C076DA62}">
      <dgm:prSet phldrT="[Text]" custT="1"/>
      <dgm:spPr/>
      <dgm:t>
        <a:bodyPr/>
        <a:lstStyle/>
        <a:p>
          <a:pPr algn="l"/>
          <a:r>
            <a:rPr lang="en-US" sz="2400" b="1" dirty="0" smtClean="0"/>
            <a:t>STEP 2. INITIAL SIZE REDUCTION</a:t>
          </a:r>
        </a:p>
      </dgm:t>
    </dgm:pt>
    <dgm:pt modelId="{C2020F78-C250-4393-BA86-2486E22462F7}" type="sibTrans" cxnId="{E343279F-616C-4E8E-AFD3-1087DB743D99}">
      <dgm:prSet/>
      <dgm:spPr/>
      <dgm:t>
        <a:bodyPr/>
        <a:lstStyle/>
        <a:p>
          <a:endParaRPr lang="en-US"/>
        </a:p>
      </dgm:t>
    </dgm:pt>
    <dgm:pt modelId="{C6DF10A9-27EC-4A18-AE58-1BE3965C5689}" type="parTrans" cxnId="{E343279F-616C-4E8E-AFD3-1087DB743D99}">
      <dgm:prSet/>
      <dgm:spPr/>
      <dgm:t>
        <a:bodyPr/>
        <a:lstStyle/>
        <a:p>
          <a:endParaRPr lang="en-US"/>
        </a:p>
      </dgm:t>
    </dgm:pt>
    <dgm:pt modelId="{25B9CCFB-AD32-42EC-9E46-8B72F952FE1A}">
      <dgm:prSet phldrT="[Text]" custT="1"/>
      <dgm:spPr/>
      <dgm:t>
        <a:bodyPr/>
        <a:lstStyle/>
        <a:p>
          <a:r>
            <a:rPr lang="en-US" sz="2400" b="1" dirty="0" smtClean="0"/>
            <a:t>STEP 1. SOFT TISSUE STRIPPING</a:t>
          </a:r>
        </a:p>
      </dgm:t>
    </dgm:pt>
    <dgm:pt modelId="{1AD20C7C-6CE0-4E9C-B7F2-E9FE18AB6859}" type="sibTrans" cxnId="{45B8D8C7-284F-4E3C-9EF6-ED4E1ACF1249}">
      <dgm:prSet/>
      <dgm:spPr/>
      <dgm:t>
        <a:bodyPr/>
        <a:lstStyle/>
        <a:p>
          <a:endParaRPr lang="en-US"/>
        </a:p>
      </dgm:t>
    </dgm:pt>
    <dgm:pt modelId="{CD0077C7-D8E2-4F47-A0F6-0CD7457368CA}" type="parTrans" cxnId="{45B8D8C7-284F-4E3C-9EF6-ED4E1ACF1249}">
      <dgm:prSet/>
      <dgm:spPr/>
      <dgm:t>
        <a:bodyPr/>
        <a:lstStyle/>
        <a:p>
          <a:endParaRPr lang="en-US"/>
        </a:p>
      </dgm:t>
    </dgm:pt>
    <dgm:pt modelId="{A7BC3E75-C84E-4726-9EFB-95293C565D2A}">
      <dgm:prSet phldrT="[Text]" custT="1"/>
      <dgm:spPr/>
      <dgm:t>
        <a:bodyPr/>
        <a:lstStyle/>
        <a:p>
          <a:r>
            <a:rPr lang="en-US" sz="2400" b="1" dirty="0" smtClean="0"/>
            <a:t>STEP 4. MICROBIOLOGICAL TREATMENT</a:t>
          </a:r>
        </a:p>
      </dgm:t>
    </dgm:pt>
    <dgm:pt modelId="{609AFAAB-9BAD-4018-A7FF-470A34714C5B}" type="parTrans" cxnId="{A7B9A92D-C59F-4207-97D7-1DF526AEF546}">
      <dgm:prSet/>
      <dgm:spPr/>
      <dgm:t>
        <a:bodyPr/>
        <a:lstStyle/>
        <a:p>
          <a:endParaRPr lang="en-US"/>
        </a:p>
      </dgm:t>
    </dgm:pt>
    <dgm:pt modelId="{3F23D40B-6840-47E3-BE5F-1509773F375D}" type="sibTrans" cxnId="{A7B9A92D-C59F-4207-97D7-1DF526AEF546}">
      <dgm:prSet/>
      <dgm:spPr/>
      <dgm:t>
        <a:bodyPr/>
        <a:lstStyle/>
        <a:p>
          <a:endParaRPr lang="en-US"/>
        </a:p>
      </dgm:t>
    </dgm:pt>
    <dgm:pt modelId="{7221FBE9-1F12-44A8-B149-FFC2C4CF2539}">
      <dgm:prSet custT="1"/>
      <dgm:spPr/>
      <dgm:t>
        <a:bodyPr/>
        <a:lstStyle/>
        <a:p>
          <a:endParaRPr lang="en-US" sz="2400" b="1" dirty="0" smtClean="0"/>
        </a:p>
      </dgm:t>
    </dgm:pt>
    <dgm:pt modelId="{B4A4C887-00D7-4AD8-8EBE-3C73CB05CC27}" type="parTrans" cxnId="{8343C283-ACC3-46BE-B128-F56B79B0A3AA}">
      <dgm:prSet/>
      <dgm:spPr/>
      <dgm:t>
        <a:bodyPr/>
        <a:lstStyle/>
        <a:p>
          <a:endParaRPr lang="en-US"/>
        </a:p>
      </dgm:t>
    </dgm:pt>
    <dgm:pt modelId="{79E84109-37B5-403E-90B1-5A8741FC8D4C}" type="sibTrans" cxnId="{8343C283-ACC3-46BE-B128-F56B79B0A3AA}">
      <dgm:prSet/>
      <dgm:spPr/>
      <dgm:t>
        <a:bodyPr/>
        <a:lstStyle/>
        <a:p>
          <a:endParaRPr lang="en-US"/>
        </a:p>
      </dgm:t>
    </dgm:pt>
    <dgm:pt modelId="{6878BC5E-547A-456E-B33D-D9FAE852CB47}">
      <dgm:prSet custT="1"/>
      <dgm:spPr/>
      <dgm:t>
        <a:bodyPr/>
        <a:lstStyle/>
        <a:p>
          <a:r>
            <a:rPr lang="en-US" sz="2400" b="1" dirty="0" smtClean="0"/>
            <a:t>STEP 5. FREEZING</a:t>
          </a:r>
        </a:p>
      </dgm:t>
    </dgm:pt>
    <dgm:pt modelId="{6322DCC5-82E7-4675-BBD3-38B6BB169452}" type="parTrans" cxnId="{F598061C-EEB1-4C9A-B7CD-6C023BF78F0A}">
      <dgm:prSet/>
      <dgm:spPr/>
      <dgm:t>
        <a:bodyPr/>
        <a:lstStyle/>
        <a:p>
          <a:endParaRPr lang="en-US"/>
        </a:p>
      </dgm:t>
    </dgm:pt>
    <dgm:pt modelId="{2AFEC50D-C3BB-44ED-902A-F4E9FB3FA562}" type="sibTrans" cxnId="{F598061C-EEB1-4C9A-B7CD-6C023BF78F0A}">
      <dgm:prSet/>
      <dgm:spPr/>
      <dgm:t>
        <a:bodyPr/>
        <a:lstStyle/>
        <a:p>
          <a:endParaRPr lang="en-US"/>
        </a:p>
      </dgm:t>
    </dgm:pt>
    <dgm:pt modelId="{C6A03C11-D2DC-4CB2-8042-0F724E18516E}" type="pres">
      <dgm:prSet presAssocID="{04FF800A-2820-4F6B-B198-DF8FF2838AF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EA18EC-EC76-4BA3-8765-697EE81D4B90}" type="pres">
      <dgm:prSet presAssocID="{04FF800A-2820-4F6B-B198-DF8FF2838AF5}" presName="dummyMaxCanvas" presStyleCnt="0">
        <dgm:presLayoutVars/>
      </dgm:prSet>
      <dgm:spPr/>
    </dgm:pt>
    <dgm:pt modelId="{8D9DBAAD-3D4B-49CA-9124-13F7C994279A}" type="pres">
      <dgm:prSet presAssocID="{04FF800A-2820-4F6B-B198-DF8FF2838AF5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224D70-87CA-44D3-9E85-28016614F20B}" type="pres">
      <dgm:prSet presAssocID="{04FF800A-2820-4F6B-B198-DF8FF2838AF5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405261-E00A-44CB-9688-32B8E004A5A7}" type="pres">
      <dgm:prSet presAssocID="{04FF800A-2820-4F6B-B198-DF8FF2838AF5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77AEA1-73E7-4781-B4AB-263BD791F861}" type="pres">
      <dgm:prSet presAssocID="{04FF800A-2820-4F6B-B198-DF8FF2838AF5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F450F3-D50F-4CFB-948B-E643E99F1AF3}" type="pres">
      <dgm:prSet presAssocID="{04FF800A-2820-4F6B-B198-DF8FF2838AF5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445E0D-1836-4512-BB68-4C81CAEE1DF2}" type="pres">
      <dgm:prSet presAssocID="{04FF800A-2820-4F6B-B198-DF8FF2838AF5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C537C4-EEB3-46B0-A03F-504EF6F0459B}" type="pres">
      <dgm:prSet presAssocID="{04FF800A-2820-4F6B-B198-DF8FF2838AF5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E69987-A071-4556-AA27-40250CC21B41}" type="pres">
      <dgm:prSet presAssocID="{04FF800A-2820-4F6B-B198-DF8FF2838AF5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683045-2BEF-4796-BCB6-6560E386DB09}" type="pres">
      <dgm:prSet presAssocID="{04FF800A-2820-4F6B-B198-DF8FF2838AF5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0A4B26-905B-41C6-989C-1458A1EC0024}" type="pres">
      <dgm:prSet presAssocID="{04FF800A-2820-4F6B-B198-DF8FF2838AF5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F6C216-D433-4B60-974E-C65C395F99DB}" type="pres">
      <dgm:prSet presAssocID="{04FF800A-2820-4F6B-B198-DF8FF2838AF5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BD2367-5028-4F00-8C67-8469911822BB}" type="pres">
      <dgm:prSet presAssocID="{04FF800A-2820-4F6B-B198-DF8FF2838AF5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E220F5-6F12-47F7-8577-A2B22224471A}" type="pres">
      <dgm:prSet presAssocID="{04FF800A-2820-4F6B-B198-DF8FF2838AF5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5ED343-D38B-4856-BBAD-A70232B48B2B}" type="pres">
      <dgm:prSet presAssocID="{04FF800A-2820-4F6B-B198-DF8FF2838AF5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19C036F-1C20-4F54-AF97-4E0F6AC85BC6}" type="presOf" srcId="{25B9CCFB-AD32-42EC-9E46-8B72F952FE1A}" destId="{8D9DBAAD-3D4B-49CA-9124-13F7C994279A}" srcOrd="0" destOrd="0" presId="urn:microsoft.com/office/officeart/2005/8/layout/vProcess5"/>
    <dgm:cxn modelId="{F17033B6-4892-4F7F-84C4-8771EB136AE2}" type="presOf" srcId="{1AD20C7C-6CE0-4E9C-B7F2-E9FE18AB6859}" destId="{E5445E0D-1836-4512-BB68-4C81CAEE1DF2}" srcOrd="0" destOrd="0" presId="urn:microsoft.com/office/officeart/2005/8/layout/vProcess5"/>
    <dgm:cxn modelId="{8343C283-ACC3-46BE-B128-F56B79B0A3AA}" srcId="{04FF800A-2820-4F6B-B198-DF8FF2838AF5}" destId="{7221FBE9-1F12-44A8-B149-FFC2C4CF2539}" srcOrd="5" destOrd="0" parTransId="{B4A4C887-00D7-4AD8-8EBE-3C73CB05CC27}" sibTransId="{79E84109-37B5-403E-90B1-5A8741FC8D4C}"/>
    <dgm:cxn modelId="{C7FAA9D2-1761-4F00-9B0D-2CE2702D1AD1}" type="presOf" srcId="{A7BC3E75-C84E-4726-9EFB-95293C565D2A}" destId="{EEE220F5-6F12-47F7-8577-A2B22224471A}" srcOrd="1" destOrd="0" presId="urn:microsoft.com/office/officeart/2005/8/layout/vProcess5"/>
    <dgm:cxn modelId="{45B8D8C7-284F-4E3C-9EF6-ED4E1ACF1249}" srcId="{04FF800A-2820-4F6B-B198-DF8FF2838AF5}" destId="{25B9CCFB-AD32-42EC-9E46-8B72F952FE1A}" srcOrd="0" destOrd="0" parTransId="{CD0077C7-D8E2-4F47-A0F6-0CD7457368CA}" sibTransId="{1AD20C7C-6CE0-4E9C-B7F2-E9FE18AB6859}"/>
    <dgm:cxn modelId="{00E7A225-3347-46A9-BD0F-938D7A73026F}" type="presOf" srcId="{F98AC513-BDA0-4CE7-932C-5509C076DA62}" destId="{00224D70-87CA-44D3-9E85-28016614F20B}" srcOrd="0" destOrd="0" presId="urn:microsoft.com/office/officeart/2005/8/layout/vProcess5"/>
    <dgm:cxn modelId="{A61C8E2C-DBA3-46A1-8C24-6D7C942425A0}" type="presOf" srcId="{F7AACBDC-63D9-4F38-9C41-DB64A6E5BAE6}" destId="{1AE69987-A071-4556-AA27-40250CC21B41}" srcOrd="0" destOrd="0" presId="urn:microsoft.com/office/officeart/2005/8/layout/vProcess5"/>
    <dgm:cxn modelId="{749D854C-445D-4217-8E75-034FCE3F6DAB}" type="presOf" srcId="{515F7E1E-83E8-4B8D-95E4-B557FDB77E5B}" destId="{DEBD2367-5028-4F00-8C67-8469911822BB}" srcOrd="1" destOrd="0" presId="urn:microsoft.com/office/officeart/2005/8/layout/vProcess5"/>
    <dgm:cxn modelId="{FFA3D772-9419-4DDE-8BAA-BFDE1FA804BA}" type="presOf" srcId="{6878BC5E-547A-456E-B33D-D9FAE852CB47}" destId="{02F450F3-D50F-4CFB-948B-E643E99F1AF3}" srcOrd="0" destOrd="0" presId="urn:microsoft.com/office/officeart/2005/8/layout/vProcess5"/>
    <dgm:cxn modelId="{10B3A950-B743-453F-A24F-04A7DA380643}" type="presOf" srcId="{3F23D40B-6840-47E3-BE5F-1509773F375D}" destId="{D8683045-2BEF-4796-BCB6-6560E386DB09}" srcOrd="0" destOrd="0" presId="urn:microsoft.com/office/officeart/2005/8/layout/vProcess5"/>
    <dgm:cxn modelId="{AD5FBF3D-E1D5-47BE-87D4-6C44E1118804}" type="presOf" srcId="{F98AC513-BDA0-4CE7-932C-5509C076DA62}" destId="{39F6C216-D433-4B60-974E-C65C395F99DB}" srcOrd="1" destOrd="0" presId="urn:microsoft.com/office/officeart/2005/8/layout/vProcess5"/>
    <dgm:cxn modelId="{1CB08394-250D-4C1E-A54A-B15E176665EF}" type="presOf" srcId="{515F7E1E-83E8-4B8D-95E4-B557FDB77E5B}" destId="{19405261-E00A-44CB-9688-32B8E004A5A7}" srcOrd="0" destOrd="0" presId="urn:microsoft.com/office/officeart/2005/8/layout/vProcess5"/>
    <dgm:cxn modelId="{D8CDC629-A7F3-47BB-B972-B85E3C28721A}" type="presOf" srcId="{6878BC5E-547A-456E-B33D-D9FAE852CB47}" destId="{785ED343-D38B-4856-BBAD-A70232B48B2B}" srcOrd="1" destOrd="0" presId="urn:microsoft.com/office/officeart/2005/8/layout/vProcess5"/>
    <dgm:cxn modelId="{E343279F-616C-4E8E-AFD3-1087DB743D99}" srcId="{04FF800A-2820-4F6B-B198-DF8FF2838AF5}" destId="{F98AC513-BDA0-4CE7-932C-5509C076DA62}" srcOrd="1" destOrd="0" parTransId="{C6DF10A9-27EC-4A18-AE58-1BE3965C5689}" sibTransId="{C2020F78-C250-4393-BA86-2486E22462F7}"/>
    <dgm:cxn modelId="{343AC196-F246-4908-B07C-CC000A8853ED}" type="presOf" srcId="{04FF800A-2820-4F6B-B198-DF8FF2838AF5}" destId="{C6A03C11-D2DC-4CB2-8042-0F724E18516E}" srcOrd="0" destOrd="0" presId="urn:microsoft.com/office/officeart/2005/8/layout/vProcess5"/>
    <dgm:cxn modelId="{1F20130B-2D40-446C-9875-93D5C72F4F38}" type="presOf" srcId="{25B9CCFB-AD32-42EC-9E46-8B72F952FE1A}" destId="{500A4B26-905B-41C6-989C-1458A1EC0024}" srcOrd="1" destOrd="0" presId="urn:microsoft.com/office/officeart/2005/8/layout/vProcess5"/>
    <dgm:cxn modelId="{B49D09D4-E740-40A6-BFD7-2B2CB5228E71}" type="presOf" srcId="{C2020F78-C250-4393-BA86-2486E22462F7}" destId="{9EC537C4-EEB3-46B0-A03F-504EF6F0459B}" srcOrd="0" destOrd="0" presId="urn:microsoft.com/office/officeart/2005/8/layout/vProcess5"/>
    <dgm:cxn modelId="{6379F3FE-9D04-4EB1-8800-436D8A634DC7}" srcId="{04FF800A-2820-4F6B-B198-DF8FF2838AF5}" destId="{515F7E1E-83E8-4B8D-95E4-B557FDB77E5B}" srcOrd="2" destOrd="0" parTransId="{7B21CB7F-D5F6-4BF3-8EC3-29EF4E8A40D0}" sibTransId="{F7AACBDC-63D9-4F38-9C41-DB64A6E5BAE6}"/>
    <dgm:cxn modelId="{A7B9A92D-C59F-4207-97D7-1DF526AEF546}" srcId="{04FF800A-2820-4F6B-B198-DF8FF2838AF5}" destId="{A7BC3E75-C84E-4726-9EFB-95293C565D2A}" srcOrd="3" destOrd="0" parTransId="{609AFAAB-9BAD-4018-A7FF-470A34714C5B}" sibTransId="{3F23D40B-6840-47E3-BE5F-1509773F375D}"/>
    <dgm:cxn modelId="{F598061C-EEB1-4C9A-B7CD-6C023BF78F0A}" srcId="{04FF800A-2820-4F6B-B198-DF8FF2838AF5}" destId="{6878BC5E-547A-456E-B33D-D9FAE852CB47}" srcOrd="4" destOrd="0" parTransId="{6322DCC5-82E7-4675-BBD3-38B6BB169452}" sibTransId="{2AFEC50D-C3BB-44ED-902A-F4E9FB3FA562}"/>
    <dgm:cxn modelId="{6DDF4CAE-B99E-4761-B0FE-4EEF2AFDDF26}" type="presOf" srcId="{A7BC3E75-C84E-4726-9EFB-95293C565D2A}" destId="{0377AEA1-73E7-4781-B4AB-263BD791F861}" srcOrd="0" destOrd="0" presId="urn:microsoft.com/office/officeart/2005/8/layout/vProcess5"/>
    <dgm:cxn modelId="{B9428F68-4E99-48F8-910B-12FD75DC2AD2}" type="presParOf" srcId="{C6A03C11-D2DC-4CB2-8042-0F724E18516E}" destId="{7EEA18EC-EC76-4BA3-8765-697EE81D4B90}" srcOrd="0" destOrd="0" presId="urn:microsoft.com/office/officeart/2005/8/layout/vProcess5"/>
    <dgm:cxn modelId="{93DA2043-6F46-48B5-9704-66501D6F27C0}" type="presParOf" srcId="{C6A03C11-D2DC-4CB2-8042-0F724E18516E}" destId="{8D9DBAAD-3D4B-49CA-9124-13F7C994279A}" srcOrd="1" destOrd="0" presId="urn:microsoft.com/office/officeart/2005/8/layout/vProcess5"/>
    <dgm:cxn modelId="{EE41C422-3B6D-48C8-99A9-AAFD89BE9631}" type="presParOf" srcId="{C6A03C11-D2DC-4CB2-8042-0F724E18516E}" destId="{00224D70-87CA-44D3-9E85-28016614F20B}" srcOrd="2" destOrd="0" presId="urn:microsoft.com/office/officeart/2005/8/layout/vProcess5"/>
    <dgm:cxn modelId="{662A1647-B98C-4A7D-9C62-6CD80F4E9F8A}" type="presParOf" srcId="{C6A03C11-D2DC-4CB2-8042-0F724E18516E}" destId="{19405261-E00A-44CB-9688-32B8E004A5A7}" srcOrd="3" destOrd="0" presId="urn:microsoft.com/office/officeart/2005/8/layout/vProcess5"/>
    <dgm:cxn modelId="{BC60EB68-09EC-42DF-BA08-6AB3F74BE084}" type="presParOf" srcId="{C6A03C11-D2DC-4CB2-8042-0F724E18516E}" destId="{0377AEA1-73E7-4781-B4AB-263BD791F861}" srcOrd="4" destOrd="0" presId="urn:microsoft.com/office/officeart/2005/8/layout/vProcess5"/>
    <dgm:cxn modelId="{14622EDE-8BC9-44E3-866A-93875535B48E}" type="presParOf" srcId="{C6A03C11-D2DC-4CB2-8042-0F724E18516E}" destId="{02F450F3-D50F-4CFB-948B-E643E99F1AF3}" srcOrd="5" destOrd="0" presId="urn:microsoft.com/office/officeart/2005/8/layout/vProcess5"/>
    <dgm:cxn modelId="{9F8E00C9-F894-48A9-A0A7-31B2E2DD30FA}" type="presParOf" srcId="{C6A03C11-D2DC-4CB2-8042-0F724E18516E}" destId="{E5445E0D-1836-4512-BB68-4C81CAEE1DF2}" srcOrd="6" destOrd="0" presId="urn:microsoft.com/office/officeart/2005/8/layout/vProcess5"/>
    <dgm:cxn modelId="{CB32D24B-61C5-4382-B94B-FFBCD298A8B5}" type="presParOf" srcId="{C6A03C11-D2DC-4CB2-8042-0F724E18516E}" destId="{9EC537C4-EEB3-46B0-A03F-504EF6F0459B}" srcOrd="7" destOrd="0" presId="urn:microsoft.com/office/officeart/2005/8/layout/vProcess5"/>
    <dgm:cxn modelId="{55880434-F318-4277-8820-0E5EF17EE98C}" type="presParOf" srcId="{C6A03C11-D2DC-4CB2-8042-0F724E18516E}" destId="{1AE69987-A071-4556-AA27-40250CC21B41}" srcOrd="8" destOrd="0" presId="urn:microsoft.com/office/officeart/2005/8/layout/vProcess5"/>
    <dgm:cxn modelId="{564F8FD3-3B01-45AA-A9C7-FE74F92130A2}" type="presParOf" srcId="{C6A03C11-D2DC-4CB2-8042-0F724E18516E}" destId="{D8683045-2BEF-4796-BCB6-6560E386DB09}" srcOrd="9" destOrd="0" presId="urn:microsoft.com/office/officeart/2005/8/layout/vProcess5"/>
    <dgm:cxn modelId="{03F44250-2848-4B6B-BC33-5E075DD77CE3}" type="presParOf" srcId="{C6A03C11-D2DC-4CB2-8042-0F724E18516E}" destId="{500A4B26-905B-41C6-989C-1458A1EC0024}" srcOrd="10" destOrd="0" presId="urn:microsoft.com/office/officeart/2005/8/layout/vProcess5"/>
    <dgm:cxn modelId="{58D3D4C0-61D4-49B5-BD51-44DEBB1354D8}" type="presParOf" srcId="{C6A03C11-D2DC-4CB2-8042-0F724E18516E}" destId="{39F6C216-D433-4B60-974E-C65C395F99DB}" srcOrd="11" destOrd="0" presId="urn:microsoft.com/office/officeart/2005/8/layout/vProcess5"/>
    <dgm:cxn modelId="{8AA34433-6134-4942-A33E-07F88A052A63}" type="presParOf" srcId="{C6A03C11-D2DC-4CB2-8042-0F724E18516E}" destId="{DEBD2367-5028-4F00-8C67-8469911822BB}" srcOrd="12" destOrd="0" presId="urn:microsoft.com/office/officeart/2005/8/layout/vProcess5"/>
    <dgm:cxn modelId="{02F2DA2A-23CE-4F58-90FD-1907F0437926}" type="presParOf" srcId="{C6A03C11-D2DC-4CB2-8042-0F724E18516E}" destId="{EEE220F5-6F12-47F7-8577-A2B22224471A}" srcOrd="13" destOrd="0" presId="urn:microsoft.com/office/officeart/2005/8/layout/vProcess5"/>
    <dgm:cxn modelId="{F553ACA7-B8A6-4416-9898-F508801547B2}" type="presParOf" srcId="{C6A03C11-D2DC-4CB2-8042-0F724E18516E}" destId="{785ED343-D38B-4856-BBAD-A70232B48B2B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4FF800A-2820-4F6B-B198-DF8FF2838AF5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515F7E1E-83E8-4B8D-95E4-B557FDB77E5B}">
      <dgm:prSet phldrT="[Text]" custT="1"/>
      <dgm:spPr/>
      <dgm:t>
        <a:bodyPr/>
        <a:lstStyle/>
        <a:p>
          <a:pPr algn="l">
            <a:lnSpc>
              <a:spcPct val="100000"/>
            </a:lnSpc>
          </a:pPr>
          <a:r>
            <a:rPr lang="en-US" sz="2400" b="1" dirty="0" smtClean="0"/>
            <a:t>STEP 8. DEMINERALIZATION</a:t>
          </a:r>
        </a:p>
      </dgm:t>
    </dgm:pt>
    <dgm:pt modelId="{F7AACBDC-63D9-4F38-9C41-DB64A6E5BAE6}" type="sibTrans" cxnId="{6379F3FE-9D04-4EB1-8800-436D8A634DC7}">
      <dgm:prSet custT="1"/>
      <dgm:spPr/>
      <dgm:t>
        <a:bodyPr/>
        <a:lstStyle/>
        <a:p>
          <a:pPr algn="l">
            <a:lnSpc>
              <a:spcPct val="100000"/>
            </a:lnSpc>
          </a:pPr>
          <a:endParaRPr lang="en-US" sz="2400" dirty="0"/>
        </a:p>
      </dgm:t>
    </dgm:pt>
    <dgm:pt modelId="{7B21CB7F-D5F6-4BF3-8EC3-29EF4E8A40D0}" type="parTrans" cxnId="{6379F3FE-9D04-4EB1-8800-436D8A634DC7}">
      <dgm:prSet/>
      <dgm:spPr/>
      <dgm:t>
        <a:bodyPr/>
        <a:lstStyle/>
        <a:p>
          <a:pPr algn="l">
            <a:lnSpc>
              <a:spcPct val="100000"/>
            </a:lnSpc>
          </a:pPr>
          <a:endParaRPr lang="en-US" sz="2400" dirty="0"/>
        </a:p>
      </dgm:t>
    </dgm:pt>
    <dgm:pt modelId="{F98AC513-BDA0-4CE7-932C-5509C076DA62}">
      <dgm:prSet phldrT="[Text]" custT="1"/>
      <dgm:spPr/>
      <dgm:t>
        <a:bodyPr/>
        <a:lstStyle/>
        <a:p>
          <a:pPr algn="l">
            <a:lnSpc>
              <a:spcPct val="100000"/>
            </a:lnSpc>
          </a:pPr>
          <a:r>
            <a:rPr lang="en-US" sz="2400" b="1" dirty="0" smtClean="0"/>
            <a:t>STEP 7. SECONDARY SIZE REDUCTION</a:t>
          </a:r>
        </a:p>
      </dgm:t>
    </dgm:pt>
    <dgm:pt modelId="{C2020F78-C250-4393-BA86-2486E22462F7}" type="sibTrans" cxnId="{E343279F-616C-4E8E-AFD3-1087DB743D99}">
      <dgm:prSet custT="1"/>
      <dgm:spPr/>
      <dgm:t>
        <a:bodyPr/>
        <a:lstStyle/>
        <a:p>
          <a:pPr algn="l">
            <a:lnSpc>
              <a:spcPct val="100000"/>
            </a:lnSpc>
          </a:pPr>
          <a:endParaRPr lang="en-US" sz="2400" dirty="0"/>
        </a:p>
      </dgm:t>
    </dgm:pt>
    <dgm:pt modelId="{C6DF10A9-27EC-4A18-AE58-1BE3965C5689}" type="parTrans" cxnId="{E343279F-616C-4E8E-AFD3-1087DB743D99}">
      <dgm:prSet/>
      <dgm:spPr/>
      <dgm:t>
        <a:bodyPr/>
        <a:lstStyle/>
        <a:p>
          <a:pPr algn="l">
            <a:lnSpc>
              <a:spcPct val="100000"/>
            </a:lnSpc>
          </a:pPr>
          <a:endParaRPr lang="en-US" sz="2400" dirty="0"/>
        </a:p>
      </dgm:t>
    </dgm:pt>
    <dgm:pt modelId="{25B9CCFB-AD32-42EC-9E46-8B72F952FE1A}">
      <dgm:prSet phldrT="[Text]" custT="1"/>
      <dgm:spPr/>
      <dgm:t>
        <a:bodyPr/>
        <a:lstStyle/>
        <a:p>
          <a:pPr algn="l">
            <a:lnSpc>
              <a:spcPct val="100000"/>
            </a:lnSpc>
          </a:pPr>
          <a:r>
            <a:rPr lang="en-US" sz="2400" b="1" dirty="0" smtClean="0"/>
            <a:t>STEP 6. DEHYDRATION</a:t>
          </a:r>
        </a:p>
      </dgm:t>
    </dgm:pt>
    <dgm:pt modelId="{1AD20C7C-6CE0-4E9C-B7F2-E9FE18AB6859}" type="sibTrans" cxnId="{45B8D8C7-284F-4E3C-9EF6-ED4E1ACF1249}">
      <dgm:prSet custT="1"/>
      <dgm:spPr/>
      <dgm:t>
        <a:bodyPr/>
        <a:lstStyle/>
        <a:p>
          <a:pPr algn="l">
            <a:lnSpc>
              <a:spcPct val="100000"/>
            </a:lnSpc>
          </a:pPr>
          <a:endParaRPr lang="en-US" sz="2400" dirty="0"/>
        </a:p>
      </dgm:t>
    </dgm:pt>
    <dgm:pt modelId="{CD0077C7-D8E2-4F47-A0F6-0CD7457368CA}" type="parTrans" cxnId="{45B8D8C7-284F-4E3C-9EF6-ED4E1ACF1249}">
      <dgm:prSet/>
      <dgm:spPr/>
      <dgm:t>
        <a:bodyPr/>
        <a:lstStyle/>
        <a:p>
          <a:pPr algn="l">
            <a:lnSpc>
              <a:spcPct val="100000"/>
            </a:lnSpc>
          </a:pPr>
          <a:endParaRPr lang="en-US" sz="2400" dirty="0"/>
        </a:p>
      </dgm:t>
    </dgm:pt>
    <dgm:pt modelId="{A7BC3E75-C84E-4726-9EFB-95293C565D2A}">
      <dgm:prSet phldrT="[Text]" custT="1"/>
      <dgm:spPr/>
      <dgm:t>
        <a:bodyPr/>
        <a:lstStyle/>
        <a:p>
          <a:pPr algn="l">
            <a:lnSpc>
              <a:spcPct val="100000"/>
            </a:lnSpc>
          </a:pPr>
          <a:r>
            <a:rPr lang="en-US" sz="2400" b="1" dirty="0" smtClean="0"/>
            <a:t>STEP 9. BUFFERING</a:t>
          </a:r>
        </a:p>
      </dgm:t>
    </dgm:pt>
    <dgm:pt modelId="{609AFAAB-9BAD-4018-A7FF-470A34714C5B}" type="parTrans" cxnId="{A7B9A92D-C59F-4207-97D7-1DF526AEF546}">
      <dgm:prSet/>
      <dgm:spPr/>
      <dgm:t>
        <a:bodyPr/>
        <a:lstStyle/>
        <a:p>
          <a:pPr algn="l">
            <a:lnSpc>
              <a:spcPct val="100000"/>
            </a:lnSpc>
          </a:pPr>
          <a:endParaRPr lang="en-US" sz="2400" dirty="0"/>
        </a:p>
      </dgm:t>
    </dgm:pt>
    <dgm:pt modelId="{3F23D40B-6840-47E3-BE5F-1509773F375D}" type="sibTrans" cxnId="{A7B9A92D-C59F-4207-97D7-1DF526AEF546}">
      <dgm:prSet/>
      <dgm:spPr/>
      <dgm:t>
        <a:bodyPr/>
        <a:lstStyle/>
        <a:p>
          <a:pPr algn="l">
            <a:lnSpc>
              <a:spcPct val="100000"/>
            </a:lnSpc>
          </a:pPr>
          <a:endParaRPr lang="en-US" sz="2400" dirty="0"/>
        </a:p>
      </dgm:t>
    </dgm:pt>
    <dgm:pt modelId="{04F1152B-5430-4F7A-AA30-4361138A0E9E}">
      <dgm:prSet phldrT="[Text]" custT="1"/>
      <dgm:spPr/>
      <dgm:t>
        <a:bodyPr/>
        <a:lstStyle/>
        <a:p>
          <a:pPr algn="l">
            <a:lnSpc>
              <a:spcPct val="100000"/>
            </a:lnSpc>
          </a:pPr>
          <a:r>
            <a:rPr lang="en-US" sz="2400" b="1" dirty="0" smtClean="0"/>
            <a:t>STEP 10. FINAL RINSE</a:t>
          </a:r>
        </a:p>
      </dgm:t>
    </dgm:pt>
    <dgm:pt modelId="{38A92632-98C6-4E90-9784-E06655CE99D8}" type="parTrans" cxnId="{7D828B86-17A5-4F49-8A77-6F215DDCB9D8}">
      <dgm:prSet/>
      <dgm:spPr/>
      <dgm:t>
        <a:bodyPr/>
        <a:lstStyle/>
        <a:p>
          <a:endParaRPr lang="en-US"/>
        </a:p>
      </dgm:t>
    </dgm:pt>
    <dgm:pt modelId="{FF2153A9-576C-4573-A248-D1DF565614C5}" type="sibTrans" cxnId="{7D828B86-17A5-4F49-8A77-6F215DDCB9D8}">
      <dgm:prSet/>
      <dgm:spPr/>
      <dgm:t>
        <a:bodyPr/>
        <a:lstStyle/>
        <a:p>
          <a:endParaRPr lang="en-US"/>
        </a:p>
      </dgm:t>
    </dgm:pt>
    <dgm:pt modelId="{1BD744C3-CDBD-4378-819D-04F4420161C1}">
      <dgm:prSet phldrT="[Text]" custT="1"/>
      <dgm:spPr/>
      <dgm:t>
        <a:bodyPr/>
        <a:lstStyle/>
        <a:p>
          <a:pPr algn="l">
            <a:lnSpc>
              <a:spcPct val="100000"/>
            </a:lnSpc>
          </a:pPr>
          <a:endParaRPr lang="en-US" sz="2400" b="1" dirty="0" smtClean="0"/>
        </a:p>
      </dgm:t>
    </dgm:pt>
    <dgm:pt modelId="{B77EE678-FD70-4061-B808-8723E6CB7224}" type="parTrans" cxnId="{14843545-7B75-4892-BE02-505B5D5DF0AB}">
      <dgm:prSet/>
      <dgm:spPr/>
      <dgm:t>
        <a:bodyPr/>
        <a:lstStyle/>
        <a:p>
          <a:endParaRPr lang="en-US"/>
        </a:p>
      </dgm:t>
    </dgm:pt>
    <dgm:pt modelId="{DC3A5C57-ECDA-488F-BDC8-762BC210D108}" type="sibTrans" cxnId="{14843545-7B75-4892-BE02-505B5D5DF0AB}">
      <dgm:prSet/>
      <dgm:spPr/>
      <dgm:t>
        <a:bodyPr/>
        <a:lstStyle/>
        <a:p>
          <a:endParaRPr lang="en-US"/>
        </a:p>
      </dgm:t>
    </dgm:pt>
    <dgm:pt modelId="{C6A03C11-D2DC-4CB2-8042-0F724E18516E}" type="pres">
      <dgm:prSet presAssocID="{04FF800A-2820-4F6B-B198-DF8FF2838AF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EA18EC-EC76-4BA3-8765-697EE81D4B90}" type="pres">
      <dgm:prSet presAssocID="{04FF800A-2820-4F6B-B198-DF8FF2838AF5}" presName="dummyMaxCanvas" presStyleCnt="0">
        <dgm:presLayoutVars/>
      </dgm:prSet>
      <dgm:spPr/>
    </dgm:pt>
    <dgm:pt modelId="{8D9DBAAD-3D4B-49CA-9124-13F7C994279A}" type="pres">
      <dgm:prSet presAssocID="{04FF800A-2820-4F6B-B198-DF8FF2838AF5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224D70-87CA-44D3-9E85-28016614F20B}" type="pres">
      <dgm:prSet presAssocID="{04FF800A-2820-4F6B-B198-DF8FF2838AF5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405261-E00A-44CB-9688-32B8E004A5A7}" type="pres">
      <dgm:prSet presAssocID="{04FF800A-2820-4F6B-B198-DF8FF2838AF5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77AEA1-73E7-4781-B4AB-263BD791F861}" type="pres">
      <dgm:prSet presAssocID="{04FF800A-2820-4F6B-B198-DF8FF2838AF5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2F450F3-D50F-4CFB-948B-E643E99F1AF3}" type="pres">
      <dgm:prSet presAssocID="{04FF800A-2820-4F6B-B198-DF8FF2838AF5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445E0D-1836-4512-BB68-4C81CAEE1DF2}" type="pres">
      <dgm:prSet presAssocID="{04FF800A-2820-4F6B-B198-DF8FF2838AF5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C537C4-EEB3-46B0-A03F-504EF6F0459B}" type="pres">
      <dgm:prSet presAssocID="{04FF800A-2820-4F6B-B198-DF8FF2838AF5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AE69987-A071-4556-AA27-40250CC21B41}" type="pres">
      <dgm:prSet presAssocID="{04FF800A-2820-4F6B-B198-DF8FF2838AF5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683045-2BEF-4796-BCB6-6560E386DB09}" type="pres">
      <dgm:prSet presAssocID="{04FF800A-2820-4F6B-B198-DF8FF2838AF5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0A4B26-905B-41C6-989C-1458A1EC0024}" type="pres">
      <dgm:prSet presAssocID="{04FF800A-2820-4F6B-B198-DF8FF2838AF5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F6C216-D433-4B60-974E-C65C395F99DB}" type="pres">
      <dgm:prSet presAssocID="{04FF800A-2820-4F6B-B198-DF8FF2838AF5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BD2367-5028-4F00-8C67-8469911822BB}" type="pres">
      <dgm:prSet presAssocID="{04FF800A-2820-4F6B-B198-DF8FF2838AF5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E220F5-6F12-47F7-8577-A2B22224471A}" type="pres">
      <dgm:prSet presAssocID="{04FF800A-2820-4F6B-B198-DF8FF2838AF5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85ED343-D38B-4856-BBAD-A70232B48B2B}" type="pres">
      <dgm:prSet presAssocID="{04FF800A-2820-4F6B-B198-DF8FF2838AF5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7AA9A9F-E8FE-4985-AAB0-10A6816A6C62}" type="presOf" srcId="{1AD20C7C-6CE0-4E9C-B7F2-E9FE18AB6859}" destId="{E5445E0D-1836-4512-BB68-4C81CAEE1DF2}" srcOrd="0" destOrd="0" presId="urn:microsoft.com/office/officeart/2005/8/layout/vProcess5"/>
    <dgm:cxn modelId="{69DD6374-3F1F-481F-A0D9-A9F2A3773579}" type="presOf" srcId="{F7AACBDC-63D9-4F38-9C41-DB64A6E5BAE6}" destId="{1AE69987-A071-4556-AA27-40250CC21B41}" srcOrd="0" destOrd="0" presId="urn:microsoft.com/office/officeart/2005/8/layout/vProcess5"/>
    <dgm:cxn modelId="{B93FE668-B22B-4237-9D07-5998011354EC}" type="presOf" srcId="{04F1152B-5430-4F7A-AA30-4361138A0E9E}" destId="{02F450F3-D50F-4CFB-948B-E643E99F1AF3}" srcOrd="0" destOrd="0" presId="urn:microsoft.com/office/officeart/2005/8/layout/vProcess5"/>
    <dgm:cxn modelId="{AE897EC9-F3D0-4BE4-B1FB-1F4D405D7BC3}" type="presOf" srcId="{25B9CCFB-AD32-42EC-9E46-8B72F952FE1A}" destId="{8D9DBAAD-3D4B-49CA-9124-13F7C994279A}" srcOrd="0" destOrd="0" presId="urn:microsoft.com/office/officeart/2005/8/layout/vProcess5"/>
    <dgm:cxn modelId="{4714BADF-D5A1-48D7-98ED-583C9DAF7A14}" type="presOf" srcId="{F98AC513-BDA0-4CE7-932C-5509C076DA62}" destId="{39F6C216-D433-4B60-974E-C65C395F99DB}" srcOrd="1" destOrd="0" presId="urn:microsoft.com/office/officeart/2005/8/layout/vProcess5"/>
    <dgm:cxn modelId="{681B1E12-E4FE-42C0-9744-8A5DE2066A62}" type="presOf" srcId="{A7BC3E75-C84E-4726-9EFB-95293C565D2A}" destId="{EEE220F5-6F12-47F7-8577-A2B22224471A}" srcOrd="1" destOrd="0" presId="urn:microsoft.com/office/officeart/2005/8/layout/vProcess5"/>
    <dgm:cxn modelId="{A7B9A92D-C59F-4207-97D7-1DF526AEF546}" srcId="{04FF800A-2820-4F6B-B198-DF8FF2838AF5}" destId="{A7BC3E75-C84E-4726-9EFB-95293C565D2A}" srcOrd="3" destOrd="0" parTransId="{609AFAAB-9BAD-4018-A7FF-470A34714C5B}" sibTransId="{3F23D40B-6840-47E3-BE5F-1509773F375D}"/>
    <dgm:cxn modelId="{62D65D2D-DA1F-4292-AE87-9AF2C1B255A4}" type="presOf" srcId="{515F7E1E-83E8-4B8D-95E4-B557FDB77E5B}" destId="{DEBD2367-5028-4F00-8C67-8469911822BB}" srcOrd="1" destOrd="0" presId="urn:microsoft.com/office/officeart/2005/8/layout/vProcess5"/>
    <dgm:cxn modelId="{6379F3FE-9D04-4EB1-8800-436D8A634DC7}" srcId="{04FF800A-2820-4F6B-B198-DF8FF2838AF5}" destId="{515F7E1E-83E8-4B8D-95E4-B557FDB77E5B}" srcOrd="2" destOrd="0" parTransId="{7B21CB7F-D5F6-4BF3-8EC3-29EF4E8A40D0}" sibTransId="{F7AACBDC-63D9-4F38-9C41-DB64A6E5BAE6}"/>
    <dgm:cxn modelId="{162E75F6-ED3E-455D-89B7-E92ED385D218}" type="presOf" srcId="{25B9CCFB-AD32-42EC-9E46-8B72F952FE1A}" destId="{500A4B26-905B-41C6-989C-1458A1EC0024}" srcOrd="1" destOrd="0" presId="urn:microsoft.com/office/officeart/2005/8/layout/vProcess5"/>
    <dgm:cxn modelId="{7D828B86-17A5-4F49-8A77-6F215DDCB9D8}" srcId="{04FF800A-2820-4F6B-B198-DF8FF2838AF5}" destId="{04F1152B-5430-4F7A-AA30-4361138A0E9E}" srcOrd="4" destOrd="0" parTransId="{38A92632-98C6-4E90-9784-E06655CE99D8}" sibTransId="{FF2153A9-576C-4573-A248-D1DF565614C5}"/>
    <dgm:cxn modelId="{D7A1F9B0-B8A0-4E57-8928-C58715B57BE6}" type="presOf" srcId="{3F23D40B-6840-47E3-BE5F-1509773F375D}" destId="{D8683045-2BEF-4796-BCB6-6560E386DB09}" srcOrd="0" destOrd="0" presId="urn:microsoft.com/office/officeart/2005/8/layout/vProcess5"/>
    <dgm:cxn modelId="{CBEC3626-058B-43FF-8FD9-9F5A16C19822}" type="presOf" srcId="{F98AC513-BDA0-4CE7-932C-5509C076DA62}" destId="{00224D70-87CA-44D3-9E85-28016614F20B}" srcOrd="0" destOrd="0" presId="urn:microsoft.com/office/officeart/2005/8/layout/vProcess5"/>
    <dgm:cxn modelId="{CB369665-841C-4042-B145-CAAA3CBF3C98}" type="presOf" srcId="{04F1152B-5430-4F7A-AA30-4361138A0E9E}" destId="{785ED343-D38B-4856-BBAD-A70232B48B2B}" srcOrd="1" destOrd="0" presId="urn:microsoft.com/office/officeart/2005/8/layout/vProcess5"/>
    <dgm:cxn modelId="{BD069158-0678-439F-A2E2-BA798E644AE0}" type="presOf" srcId="{04FF800A-2820-4F6B-B198-DF8FF2838AF5}" destId="{C6A03C11-D2DC-4CB2-8042-0F724E18516E}" srcOrd="0" destOrd="0" presId="urn:microsoft.com/office/officeart/2005/8/layout/vProcess5"/>
    <dgm:cxn modelId="{14843545-7B75-4892-BE02-505B5D5DF0AB}" srcId="{04FF800A-2820-4F6B-B198-DF8FF2838AF5}" destId="{1BD744C3-CDBD-4378-819D-04F4420161C1}" srcOrd="5" destOrd="0" parTransId="{B77EE678-FD70-4061-B808-8723E6CB7224}" sibTransId="{DC3A5C57-ECDA-488F-BDC8-762BC210D108}"/>
    <dgm:cxn modelId="{46301A19-99EF-4A9E-ACC5-166062743C6A}" type="presOf" srcId="{C2020F78-C250-4393-BA86-2486E22462F7}" destId="{9EC537C4-EEB3-46B0-A03F-504EF6F0459B}" srcOrd="0" destOrd="0" presId="urn:microsoft.com/office/officeart/2005/8/layout/vProcess5"/>
    <dgm:cxn modelId="{45B8D8C7-284F-4E3C-9EF6-ED4E1ACF1249}" srcId="{04FF800A-2820-4F6B-B198-DF8FF2838AF5}" destId="{25B9CCFB-AD32-42EC-9E46-8B72F952FE1A}" srcOrd="0" destOrd="0" parTransId="{CD0077C7-D8E2-4F47-A0F6-0CD7457368CA}" sibTransId="{1AD20C7C-6CE0-4E9C-B7F2-E9FE18AB6859}"/>
    <dgm:cxn modelId="{E9393CA0-78E2-4D22-8235-BB44062626F5}" type="presOf" srcId="{A7BC3E75-C84E-4726-9EFB-95293C565D2A}" destId="{0377AEA1-73E7-4781-B4AB-263BD791F861}" srcOrd="0" destOrd="0" presId="urn:microsoft.com/office/officeart/2005/8/layout/vProcess5"/>
    <dgm:cxn modelId="{E343279F-616C-4E8E-AFD3-1087DB743D99}" srcId="{04FF800A-2820-4F6B-B198-DF8FF2838AF5}" destId="{F98AC513-BDA0-4CE7-932C-5509C076DA62}" srcOrd="1" destOrd="0" parTransId="{C6DF10A9-27EC-4A18-AE58-1BE3965C5689}" sibTransId="{C2020F78-C250-4393-BA86-2486E22462F7}"/>
    <dgm:cxn modelId="{C1B2846A-EA85-444B-A901-8557AA47EE09}" type="presOf" srcId="{515F7E1E-83E8-4B8D-95E4-B557FDB77E5B}" destId="{19405261-E00A-44CB-9688-32B8E004A5A7}" srcOrd="0" destOrd="0" presId="urn:microsoft.com/office/officeart/2005/8/layout/vProcess5"/>
    <dgm:cxn modelId="{540BBC18-C73B-4CFC-81E3-294EC4F07A32}" type="presParOf" srcId="{C6A03C11-D2DC-4CB2-8042-0F724E18516E}" destId="{7EEA18EC-EC76-4BA3-8765-697EE81D4B90}" srcOrd="0" destOrd="0" presId="urn:microsoft.com/office/officeart/2005/8/layout/vProcess5"/>
    <dgm:cxn modelId="{7846E280-BBEA-4D41-AE20-BE9F0BD83822}" type="presParOf" srcId="{C6A03C11-D2DC-4CB2-8042-0F724E18516E}" destId="{8D9DBAAD-3D4B-49CA-9124-13F7C994279A}" srcOrd="1" destOrd="0" presId="urn:microsoft.com/office/officeart/2005/8/layout/vProcess5"/>
    <dgm:cxn modelId="{673A13AC-475D-4480-AA66-EF63B7C07DA9}" type="presParOf" srcId="{C6A03C11-D2DC-4CB2-8042-0F724E18516E}" destId="{00224D70-87CA-44D3-9E85-28016614F20B}" srcOrd="2" destOrd="0" presId="urn:microsoft.com/office/officeart/2005/8/layout/vProcess5"/>
    <dgm:cxn modelId="{9A4E1A62-E293-4DDE-A813-3A012419983B}" type="presParOf" srcId="{C6A03C11-D2DC-4CB2-8042-0F724E18516E}" destId="{19405261-E00A-44CB-9688-32B8E004A5A7}" srcOrd="3" destOrd="0" presId="urn:microsoft.com/office/officeart/2005/8/layout/vProcess5"/>
    <dgm:cxn modelId="{6723097E-1646-4814-9A26-700DDAA8E93B}" type="presParOf" srcId="{C6A03C11-D2DC-4CB2-8042-0F724E18516E}" destId="{0377AEA1-73E7-4781-B4AB-263BD791F861}" srcOrd="4" destOrd="0" presId="urn:microsoft.com/office/officeart/2005/8/layout/vProcess5"/>
    <dgm:cxn modelId="{06E90D2B-0A03-40EC-93BF-245A82E63FCC}" type="presParOf" srcId="{C6A03C11-D2DC-4CB2-8042-0F724E18516E}" destId="{02F450F3-D50F-4CFB-948B-E643E99F1AF3}" srcOrd="5" destOrd="0" presId="urn:microsoft.com/office/officeart/2005/8/layout/vProcess5"/>
    <dgm:cxn modelId="{4F0D7E46-9B87-473D-BB60-68BB6C900FFA}" type="presParOf" srcId="{C6A03C11-D2DC-4CB2-8042-0F724E18516E}" destId="{E5445E0D-1836-4512-BB68-4C81CAEE1DF2}" srcOrd="6" destOrd="0" presId="urn:microsoft.com/office/officeart/2005/8/layout/vProcess5"/>
    <dgm:cxn modelId="{5027F4B2-79FF-4128-BBAB-01802546DE44}" type="presParOf" srcId="{C6A03C11-D2DC-4CB2-8042-0F724E18516E}" destId="{9EC537C4-EEB3-46B0-A03F-504EF6F0459B}" srcOrd="7" destOrd="0" presId="urn:microsoft.com/office/officeart/2005/8/layout/vProcess5"/>
    <dgm:cxn modelId="{9C83E03B-325F-4DE0-84EA-7AD9904CB5D8}" type="presParOf" srcId="{C6A03C11-D2DC-4CB2-8042-0F724E18516E}" destId="{1AE69987-A071-4556-AA27-40250CC21B41}" srcOrd="8" destOrd="0" presId="urn:microsoft.com/office/officeart/2005/8/layout/vProcess5"/>
    <dgm:cxn modelId="{BA6056A2-7CB2-4ABC-856B-4CDEDF21EA23}" type="presParOf" srcId="{C6A03C11-D2DC-4CB2-8042-0F724E18516E}" destId="{D8683045-2BEF-4796-BCB6-6560E386DB09}" srcOrd="9" destOrd="0" presId="urn:microsoft.com/office/officeart/2005/8/layout/vProcess5"/>
    <dgm:cxn modelId="{AF903166-3CB2-472E-BE4A-763CFC6C1AB1}" type="presParOf" srcId="{C6A03C11-D2DC-4CB2-8042-0F724E18516E}" destId="{500A4B26-905B-41C6-989C-1458A1EC0024}" srcOrd="10" destOrd="0" presId="urn:microsoft.com/office/officeart/2005/8/layout/vProcess5"/>
    <dgm:cxn modelId="{0F9DBD7B-B73B-4F26-AC18-C37EF9C01F65}" type="presParOf" srcId="{C6A03C11-D2DC-4CB2-8042-0F724E18516E}" destId="{39F6C216-D433-4B60-974E-C65C395F99DB}" srcOrd="11" destOrd="0" presId="urn:microsoft.com/office/officeart/2005/8/layout/vProcess5"/>
    <dgm:cxn modelId="{5531BF59-44CF-4440-A82E-4473C752EB1E}" type="presParOf" srcId="{C6A03C11-D2DC-4CB2-8042-0F724E18516E}" destId="{DEBD2367-5028-4F00-8C67-8469911822BB}" srcOrd="12" destOrd="0" presId="urn:microsoft.com/office/officeart/2005/8/layout/vProcess5"/>
    <dgm:cxn modelId="{40C563C1-312A-4A59-9129-58F10FC7ABA2}" type="presParOf" srcId="{C6A03C11-D2DC-4CB2-8042-0F724E18516E}" destId="{EEE220F5-6F12-47F7-8577-A2B22224471A}" srcOrd="13" destOrd="0" presId="urn:microsoft.com/office/officeart/2005/8/layout/vProcess5"/>
    <dgm:cxn modelId="{DA6846A8-802B-4094-B5BE-FCB6DA04989E}" type="presParOf" srcId="{C6A03C11-D2DC-4CB2-8042-0F724E18516E}" destId="{785ED343-D38B-4856-BBAD-A70232B48B2B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4FF800A-2820-4F6B-B198-DF8FF2838AF5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25B9CCFB-AD32-42EC-9E46-8B72F952FE1A}">
      <dgm:prSet phldrT="[Text]" custT="1"/>
      <dgm:spPr/>
      <dgm:t>
        <a:bodyPr/>
        <a:lstStyle/>
        <a:p>
          <a:pPr algn="l">
            <a:lnSpc>
              <a:spcPct val="100000"/>
            </a:lnSpc>
          </a:pPr>
          <a:r>
            <a:rPr lang="en-US" sz="2400" b="1" dirty="0" smtClean="0"/>
            <a:t>STEP 11. PACKAGING</a:t>
          </a:r>
        </a:p>
      </dgm:t>
    </dgm:pt>
    <dgm:pt modelId="{1AD20C7C-6CE0-4E9C-B7F2-E9FE18AB6859}" type="sibTrans" cxnId="{45B8D8C7-284F-4E3C-9EF6-ED4E1ACF1249}">
      <dgm:prSet custT="1"/>
      <dgm:spPr/>
      <dgm:t>
        <a:bodyPr/>
        <a:lstStyle/>
        <a:p>
          <a:pPr algn="l">
            <a:lnSpc>
              <a:spcPct val="100000"/>
            </a:lnSpc>
          </a:pPr>
          <a:endParaRPr lang="en-US" sz="2400" dirty="0"/>
        </a:p>
      </dgm:t>
    </dgm:pt>
    <dgm:pt modelId="{CD0077C7-D8E2-4F47-A0F6-0CD7457368CA}" type="parTrans" cxnId="{45B8D8C7-284F-4E3C-9EF6-ED4E1ACF1249}">
      <dgm:prSet/>
      <dgm:spPr/>
      <dgm:t>
        <a:bodyPr/>
        <a:lstStyle/>
        <a:p>
          <a:pPr algn="l">
            <a:lnSpc>
              <a:spcPct val="100000"/>
            </a:lnSpc>
          </a:pPr>
          <a:endParaRPr lang="en-US" sz="2400" dirty="0"/>
        </a:p>
      </dgm:t>
    </dgm:pt>
    <dgm:pt modelId="{A7BC3E75-C84E-4726-9EFB-95293C565D2A}">
      <dgm:prSet phldrT="[Text]" custT="1"/>
      <dgm:spPr/>
      <dgm:t>
        <a:bodyPr/>
        <a:lstStyle/>
        <a:p>
          <a:pPr algn="l">
            <a:lnSpc>
              <a:spcPct val="100000"/>
            </a:lnSpc>
          </a:pPr>
          <a:r>
            <a:rPr lang="en-US" sz="2400" b="1" dirty="0" smtClean="0"/>
            <a:t>STEP 12. TERMINAL STERILIZATION</a:t>
          </a:r>
        </a:p>
      </dgm:t>
    </dgm:pt>
    <dgm:pt modelId="{609AFAAB-9BAD-4018-A7FF-470A34714C5B}" type="parTrans" cxnId="{A7B9A92D-C59F-4207-97D7-1DF526AEF546}">
      <dgm:prSet/>
      <dgm:spPr/>
      <dgm:t>
        <a:bodyPr/>
        <a:lstStyle/>
        <a:p>
          <a:pPr algn="l">
            <a:lnSpc>
              <a:spcPct val="100000"/>
            </a:lnSpc>
          </a:pPr>
          <a:endParaRPr lang="en-US" sz="2400" dirty="0"/>
        </a:p>
      </dgm:t>
    </dgm:pt>
    <dgm:pt modelId="{3F23D40B-6840-47E3-BE5F-1509773F375D}" type="sibTrans" cxnId="{A7B9A92D-C59F-4207-97D7-1DF526AEF546}">
      <dgm:prSet/>
      <dgm:spPr/>
      <dgm:t>
        <a:bodyPr/>
        <a:lstStyle/>
        <a:p>
          <a:pPr algn="l">
            <a:lnSpc>
              <a:spcPct val="100000"/>
            </a:lnSpc>
          </a:pPr>
          <a:endParaRPr lang="en-US" sz="2400" dirty="0"/>
        </a:p>
      </dgm:t>
    </dgm:pt>
    <dgm:pt modelId="{C6A03C11-D2DC-4CB2-8042-0F724E18516E}" type="pres">
      <dgm:prSet presAssocID="{04FF800A-2820-4F6B-B198-DF8FF2838AF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EEA18EC-EC76-4BA3-8765-697EE81D4B90}" type="pres">
      <dgm:prSet presAssocID="{04FF800A-2820-4F6B-B198-DF8FF2838AF5}" presName="dummyMaxCanvas" presStyleCnt="0">
        <dgm:presLayoutVars/>
      </dgm:prSet>
      <dgm:spPr/>
    </dgm:pt>
    <dgm:pt modelId="{317DC794-A32C-45C5-9784-DE63F5152DA8}" type="pres">
      <dgm:prSet presAssocID="{04FF800A-2820-4F6B-B198-DF8FF2838AF5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184C9D-500B-4B0A-968B-47303411D01D}" type="pres">
      <dgm:prSet presAssocID="{04FF800A-2820-4F6B-B198-DF8FF2838AF5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F4D646-494B-44C6-8EB4-FA61227406F2}" type="pres">
      <dgm:prSet presAssocID="{04FF800A-2820-4F6B-B198-DF8FF2838AF5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FFE6D2C-27C2-4221-9C45-84E133F1C8E5}" type="pres">
      <dgm:prSet presAssocID="{04FF800A-2820-4F6B-B198-DF8FF2838AF5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649D1D-C777-47FB-9AB5-694ACA42EBA4}" type="pres">
      <dgm:prSet presAssocID="{04FF800A-2820-4F6B-B198-DF8FF2838AF5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3DF8CC5-AF13-4531-B4CA-56BB02744E6F}" type="presOf" srcId="{25B9CCFB-AD32-42EC-9E46-8B72F952FE1A}" destId="{317DC794-A32C-45C5-9784-DE63F5152DA8}" srcOrd="0" destOrd="0" presId="urn:microsoft.com/office/officeart/2005/8/layout/vProcess5"/>
    <dgm:cxn modelId="{0F288D2D-980E-4669-AAD5-4DCCED6D9E34}" type="presOf" srcId="{A7BC3E75-C84E-4726-9EFB-95293C565D2A}" destId="{BD649D1D-C777-47FB-9AB5-694ACA42EBA4}" srcOrd="1" destOrd="0" presId="urn:microsoft.com/office/officeart/2005/8/layout/vProcess5"/>
    <dgm:cxn modelId="{A7B9A92D-C59F-4207-97D7-1DF526AEF546}" srcId="{04FF800A-2820-4F6B-B198-DF8FF2838AF5}" destId="{A7BC3E75-C84E-4726-9EFB-95293C565D2A}" srcOrd="1" destOrd="0" parTransId="{609AFAAB-9BAD-4018-A7FF-470A34714C5B}" sibTransId="{3F23D40B-6840-47E3-BE5F-1509773F375D}"/>
    <dgm:cxn modelId="{385B6C70-93F1-4DB5-9BE0-6BFF10956FA2}" type="presOf" srcId="{25B9CCFB-AD32-42EC-9E46-8B72F952FE1A}" destId="{4FFE6D2C-27C2-4221-9C45-84E133F1C8E5}" srcOrd="1" destOrd="0" presId="urn:microsoft.com/office/officeart/2005/8/layout/vProcess5"/>
    <dgm:cxn modelId="{63671697-9F4D-43C7-9219-CF05B6533A9D}" type="presOf" srcId="{04FF800A-2820-4F6B-B198-DF8FF2838AF5}" destId="{C6A03C11-D2DC-4CB2-8042-0F724E18516E}" srcOrd="0" destOrd="0" presId="urn:microsoft.com/office/officeart/2005/8/layout/vProcess5"/>
    <dgm:cxn modelId="{0477B4EF-5C1A-4AC5-9DA7-77A504AD2A54}" type="presOf" srcId="{A7BC3E75-C84E-4726-9EFB-95293C565D2A}" destId="{A6184C9D-500B-4B0A-968B-47303411D01D}" srcOrd="0" destOrd="0" presId="urn:microsoft.com/office/officeart/2005/8/layout/vProcess5"/>
    <dgm:cxn modelId="{7B157D08-BBAF-42B6-99A5-7C05C8187F94}" type="presOf" srcId="{1AD20C7C-6CE0-4E9C-B7F2-E9FE18AB6859}" destId="{C2F4D646-494B-44C6-8EB4-FA61227406F2}" srcOrd="0" destOrd="0" presId="urn:microsoft.com/office/officeart/2005/8/layout/vProcess5"/>
    <dgm:cxn modelId="{45B8D8C7-284F-4E3C-9EF6-ED4E1ACF1249}" srcId="{04FF800A-2820-4F6B-B198-DF8FF2838AF5}" destId="{25B9CCFB-AD32-42EC-9E46-8B72F952FE1A}" srcOrd="0" destOrd="0" parTransId="{CD0077C7-D8E2-4F47-A0F6-0CD7457368CA}" sibTransId="{1AD20C7C-6CE0-4E9C-B7F2-E9FE18AB6859}"/>
    <dgm:cxn modelId="{3C8FC1CC-2753-4D6C-8A74-FC2BB3A86DD1}" type="presParOf" srcId="{C6A03C11-D2DC-4CB2-8042-0F724E18516E}" destId="{7EEA18EC-EC76-4BA3-8765-697EE81D4B90}" srcOrd="0" destOrd="0" presId="urn:microsoft.com/office/officeart/2005/8/layout/vProcess5"/>
    <dgm:cxn modelId="{21DD29BF-AFE9-4CD3-B928-25F013F672D1}" type="presParOf" srcId="{C6A03C11-D2DC-4CB2-8042-0F724E18516E}" destId="{317DC794-A32C-45C5-9784-DE63F5152DA8}" srcOrd="1" destOrd="0" presId="urn:microsoft.com/office/officeart/2005/8/layout/vProcess5"/>
    <dgm:cxn modelId="{FE231D43-87B1-4135-BFEA-A8479AEFA33A}" type="presParOf" srcId="{C6A03C11-D2DC-4CB2-8042-0F724E18516E}" destId="{A6184C9D-500B-4B0A-968B-47303411D01D}" srcOrd="2" destOrd="0" presId="urn:microsoft.com/office/officeart/2005/8/layout/vProcess5"/>
    <dgm:cxn modelId="{82568423-F765-4564-AECF-AE554CA0F443}" type="presParOf" srcId="{C6A03C11-D2DC-4CB2-8042-0F724E18516E}" destId="{C2F4D646-494B-44C6-8EB4-FA61227406F2}" srcOrd="3" destOrd="0" presId="urn:microsoft.com/office/officeart/2005/8/layout/vProcess5"/>
    <dgm:cxn modelId="{5BCAAE7E-DAF2-4165-A1A4-033EE64E4F92}" type="presParOf" srcId="{C6A03C11-D2DC-4CB2-8042-0F724E18516E}" destId="{4FFE6D2C-27C2-4221-9C45-84E133F1C8E5}" srcOrd="4" destOrd="0" presId="urn:microsoft.com/office/officeart/2005/8/layout/vProcess5"/>
    <dgm:cxn modelId="{383D1DCB-EAB1-4F2B-80D6-1CA49B572FB3}" type="presParOf" srcId="{C6A03C11-D2DC-4CB2-8042-0F724E18516E}" destId="{BD649D1D-C777-47FB-9AB5-694ACA42EBA4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96C1E0CE-6DEC-48BD-9A5B-C0E7BA50E8FE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A74E22A-696A-40B7-87C7-C8D3E233DBFE}">
      <dgm:prSet phldrT="[Text]" custT="1"/>
      <dgm:spPr/>
      <dgm:t>
        <a:bodyPr/>
        <a:lstStyle/>
        <a:p>
          <a:r>
            <a:rPr lang="en-US" sz="2400" b="1" dirty="0" err="1" smtClean="0"/>
            <a:t>Rummelhart</a:t>
          </a:r>
          <a:r>
            <a:rPr lang="en-US" sz="2400" b="1" dirty="0" smtClean="0"/>
            <a:t> et al.,</a:t>
          </a:r>
        </a:p>
        <a:p>
          <a:r>
            <a:rPr lang="en-US" sz="2400" b="1" dirty="0" smtClean="0"/>
            <a:t>1989</a:t>
          </a:r>
          <a:endParaRPr lang="en-US" sz="2400" b="1" dirty="0"/>
        </a:p>
      </dgm:t>
    </dgm:pt>
    <dgm:pt modelId="{A3A0AD40-2AAF-4675-820B-B4B0F1BC2C07}" type="parTrans" cxnId="{0359203E-13FD-4581-AD9B-34AA70AF606B}">
      <dgm:prSet/>
      <dgm:spPr/>
      <dgm:t>
        <a:bodyPr/>
        <a:lstStyle/>
        <a:p>
          <a:endParaRPr lang="en-US"/>
        </a:p>
      </dgm:t>
    </dgm:pt>
    <dgm:pt modelId="{DC49B851-6A9F-4180-A643-0D29FA3DED95}" type="sibTrans" cxnId="{0359203E-13FD-4581-AD9B-34AA70AF606B}">
      <dgm:prSet/>
      <dgm:spPr/>
      <dgm:t>
        <a:bodyPr/>
        <a:lstStyle/>
        <a:p>
          <a:endParaRPr lang="en-US"/>
        </a:p>
      </dgm:t>
    </dgm:pt>
    <dgm:pt modelId="{07CD09CC-DC3A-43B3-9524-9C02E8F00EF6}">
      <dgm:prSet phldrT="[Text]"/>
      <dgm:spPr/>
      <dgm:t>
        <a:bodyPr/>
        <a:lstStyle/>
        <a:p>
          <a:r>
            <a:rPr lang="en-US" dirty="0" smtClean="0"/>
            <a:t>22 defects treated with DFDBA vs FDBA</a:t>
          </a:r>
          <a:endParaRPr lang="en-US" dirty="0"/>
        </a:p>
      </dgm:t>
    </dgm:pt>
    <dgm:pt modelId="{ED808609-3B70-4632-9E21-3DC0B7B290E1}" type="parTrans" cxnId="{0419BA0B-BB16-4008-9319-7E027D96648E}">
      <dgm:prSet/>
      <dgm:spPr/>
      <dgm:t>
        <a:bodyPr/>
        <a:lstStyle/>
        <a:p>
          <a:endParaRPr lang="en-US"/>
        </a:p>
      </dgm:t>
    </dgm:pt>
    <dgm:pt modelId="{520CCCFF-89E4-4F5B-9262-CB52425A9C87}" type="sibTrans" cxnId="{0419BA0B-BB16-4008-9319-7E027D96648E}">
      <dgm:prSet/>
      <dgm:spPr/>
      <dgm:t>
        <a:bodyPr/>
        <a:lstStyle/>
        <a:p>
          <a:endParaRPr lang="en-US"/>
        </a:p>
      </dgm:t>
    </dgm:pt>
    <dgm:pt modelId="{C143566B-EE06-438E-85AD-1AEEE821C9CE}">
      <dgm:prSet phldrT="[Text]"/>
      <dgm:spPr/>
      <dgm:t>
        <a:bodyPr/>
        <a:lstStyle/>
        <a:p>
          <a:r>
            <a:rPr lang="en-US" dirty="0" smtClean="0"/>
            <a:t>Osseous fill: 1.7 mm (59%) - DFDBA and 2.4 mm (66%) - FDBA</a:t>
          </a:r>
          <a:endParaRPr lang="en-US" dirty="0"/>
        </a:p>
      </dgm:t>
    </dgm:pt>
    <dgm:pt modelId="{BCC18C63-1383-412C-BB7A-59FDD6BDB41B}" type="parTrans" cxnId="{3B894BFE-137F-4574-B90D-DA4DEBF61EC3}">
      <dgm:prSet/>
      <dgm:spPr/>
      <dgm:t>
        <a:bodyPr/>
        <a:lstStyle/>
        <a:p>
          <a:endParaRPr lang="en-US"/>
        </a:p>
      </dgm:t>
    </dgm:pt>
    <dgm:pt modelId="{2183290B-825A-4794-A77B-16152981179F}" type="sibTrans" cxnId="{3B894BFE-137F-4574-B90D-DA4DEBF61EC3}">
      <dgm:prSet/>
      <dgm:spPr/>
      <dgm:t>
        <a:bodyPr/>
        <a:lstStyle/>
        <a:p>
          <a:endParaRPr lang="en-US"/>
        </a:p>
      </dgm:t>
    </dgm:pt>
    <dgm:pt modelId="{EFE28A6F-B6CA-4D5C-A4EE-4C29A8AE3387}">
      <dgm:prSet phldrT="[Text]" custT="1"/>
      <dgm:spPr/>
      <dgm:t>
        <a:bodyPr/>
        <a:lstStyle/>
        <a:p>
          <a:r>
            <a:rPr lang="en-US" sz="2400" b="1" dirty="0" smtClean="0"/>
            <a:t>AAP Position Paper</a:t>
          </a:r>
        </a:p>
        <a:p>
          <a:r>
            <a:rPr lang="en-US" sz="2400" b="1" dirty="0" smtClean="0"/>
            <a:t>2005</a:t>
          </a:r>
          <a:endParaRPr lang="en-US" sz="2400" b="1" dirty="0"/>
        </a:p>
      </dgm:t>
    </dgm:pt>
    <dgm:pt modelId="{16FC73DA-F357-411A-ADE9-5397E8B3F4F7}" type="parTrans" cxnId="{14C0F3E7-276F-473C-ADD9-C9DBB1228E71}">
      <dgm:prSet/>
      <dgm:spPr/>
      <dgm:t>
        <a:bodyPr/>
        <a:lstStyle/>
        <a:p>
          <a:endParaRPr lang="en-US"/>
        </a:p>
      </dgm:t>
    </dgm:pt>
    <dgm:pt modelId="{9D8F8506-65FB-40D6-9362-3EC37096868C}" type="sibTrans" cxnId="{14C0F3E7-276F-473C-ADD9-C9DBB1228E71}">
      <dgm:prSet/>
      <dgm:spPr/>
      <dgm:t>
        <a:bodyPr/>
        <a:lstStyle/>
        <a:p>
          <a:endParaRPr lang="en-US"/>
        </a:p>
      </dgm:t>
    </dgm:pt>
    <dgm:pt modelId="{FC198C0E-1E6C-454F-93D2-1D1EC47315F2}">
      <dgm:prSet phldrT="[Text]"/>
      <dgm:spPr/>
      <dgm:t>
        <a:bodyPr/>
        <a:lstStyle/>
        <a:p>
          <a:r>
            <a:rPr lang="en-US" smtClean="0"/>
            <a:t>Bone fill with FDBA ranged from 1.6 to 2.3mm</a:t>
          </a:r>
          <a:endParaRPr lang="en-US" dirty="0"/>
        </a:p>
      </dgm:t>
    </dgm:pt>
    <dgm:pt modelId="{E0F86213-481E-4703-A219-D1B4464BB043}" type="parTrans" cxnId="{634E51B1-F323-456A-9C6F-D5590B01C617}">
      <dgm:prSet/>
      <dgm:spPr/>
      <dgm:t>
        <a:bodyPr/>
        <a:lstStyle/>
        <a:p>
          <a:endParaRPr lang="en-US"/>
        </a:p>
      </dgm:t>
    </dgm:pt>
    <dgm:pt modelId="{A209DF23-7FB4-42DA-82DF-BB7B863F3F4C}" type="sibTrans" cxnId="{634E51B1-F323-456A-9C6F-D5590B01C617}">
      <dgm:prSet/>
      <dgm:spPr/>
      <dgm:t>
        <a:bodyPr/>
        <a:lstStyle/>
        <a:p>
          <a:endParaRPr lang="en-US"/>
        </a:p>
      </dgm:t>
    </dgm:pt>
    <dgm:pt modelId="{C028642A-1825-47E6-B0E7-5262B3572E32}">
      <dgm:prSet/>
      <dgm:spPr/>
      <dgm:t>
        <a:bodyPr/>
        <a:lstStyle/>
        <a:p>
          <a:r>
            <a:rPr lang="en-US" dirty="0" smtClean="0"/>
            <a:t>CAL gain 1.7mm DFDBA and 2.0 mm FDBA</a:t>
          </a:r>
          <a:endParaRPr lang="en-US" dirty="0"/>
        </a:p>
      </dgm:t>
    </dgm:pt>
    <dgm:pt modelId="{065D0471-1DB1-4221-AEE5-1DC1A9DF9A85}" type="parTrans" cxnId="{7F9649E3-894E-425B-ABE2-8D54D569FAB2}">
      <dgm:prSet/>
      <dgm:spPr/>
      <dgm:t>
        <a:bodyPr/>
        <a:lstStyle/>
        <a:p>
          <a:endParaRPr lang="en-US"/>
        </a:p>
      </dgm:t>
    </dgm:pt>
    <dgm:pt modelId="{208D2A07-E5C8-44EC-9614-2E9E09C9BC7C}" type="sibTrans" cxnId="{7F9649E3-894E-425B-ABE2-8D54D569FAB2}">
      <dgm:prSet/>
      <dgm:spPr/>
      <dgm:t>
        <a:bodyPr/>
        <a:lstStyle/>
        <a:p>
          <a:endParaRPr lang="en-US"/>
        </a:p>
      </dgm:t>
    </dgm:pt>
    <dgm:pt modelId="{05DB7D90-3A3A-468B-8E25-11CB4C9D5BF7}">
      <dgm:prSet/>
      <dgm:spPr/>
      <dgm:t>
        <a:bodyPr/>
        <a:lstStyle/>
        <a:p>
          <a:r>
            <a:rPr lang="en-US" dirty="0" smtClean="0"/>
            <a:t>Bone fill with DFDBA ranged from 1.7 to 2.9mm</a:t>
          </a:r>
          <a:endParaRPr lang="en-US" dirty="0"/>
        </a:p>
      </dgm:t>
    </dgm:pt>
    <dgm:pt modelId="{0A2CDCD2-AE26-428D-8373-1A19108B16CD}" type="parTrans" cxnId="{13B1A99E-9ABE-4194-AE4E-B8F0E91CF838}">
      <dgm:prSet/>
      <dgm:spPr/>
      <dgm:t>
        <a:bodyPr/>
        <a:lstStyle/>
        <a:p>
          <a:endParaRPr lang="en-US"/>
        </a:p>
      </dgm:t>
    </dgm:pt>
    <dgm:pt modelId="{F3F92411-E6A2-4BCE-A832-89A807EC2900}" type="sibTrans" cxnId="{13B1A99E-9ABE-4194-AE4E-B8F0E91CF838}">
      <dgm:prSet/>
      <dgm:spPr/>
      <dgm:t>
        <a:bodyPr/>
        <a:lstStyle/>
        <a:p>
          <a:endParaRPr lang="en-US"/>
        </a:p>
      </dgm:t>
    </dgm:pt>
    <dgm:pt modelId="{3BA93E8A-28E4-495A-A00B-D872FF5660A7}">
      <dgm:prSet/>
      <dgm:spPr/>
      <dgm:t>
        <a:bodyPr/>
        <a:lstStyle/>
        <a:p>
          <a:r>
            <a:rPr lang="en-US" dirty="0" smtClean="0"/>
            <a:t>Similar in both DFDBA and FDBA</a:t>
          </a:r>
          <a:endParaRPr lang="en-US" dirty="0"/>
        </a:p>
      </dgm:t>
    </dgm:pt>
    <dgm:pt modelId="{0999DBC8-1055-4F5D-BEB7-0347CB6FD6C4}" type="parTrans" cxnId="{F36070BF-6701-4776-8548-33F6C2B5E168}">
      <dgm:prSet/>
      <dgm:spPr/>
      <dgm:t>
        <a:bodyPr/>
        <a:lstStyle/>
        <a:p>
          <a:endParaRPr lang="en-US"/>
        </a:p>
      </dgm:t>
    </dgm:pt>
    <dgm:pt modelId="{C8D80F80-9100-46D2-B35B-7C127D90CC50}" type="sibTrans" cxnId="{F36070BF-6701-4776-8548-33F6C2B5E168}">
      <dgm:prSet/>
      <dgm:spPr/>
      <dgm:t>
        <a:bodyPr/>
        <a:lstStyle/>
        <a:p>
          <a:endParaRPr lang="en-US"/>
        </a:p>
      </dgm:t>
    </dgm:pt>
    <dgm:pt modelId="{DBA98206-7AE2-49A1-92E6-430EB3374585}">
      <dgm:prSet/>
      <dgm:spPr/>
      <dgm:t>
        <a:bodyPr/>
        <a:lstStyle/>
        <a:p>
          <a:r>
            <a:rPr lang="en-US" dirty="0" smtClean="0">
              <a:solidFill>
                <a:srgbClr val="C00000"/>
              </a:solidFill>
            </a:rPr>
            <a:t>No significant difference</a:t>
          </a:r>
          <a:endParaRPr lang="en-US" dirty="0">
            <a:solidFill>
              <a:srgbClr val="C00000"/>
            </a:solidFill>
          </a:endParaRPr>
        </a:p>
      </dgm:t>
    </dgm:pt>
    <dgm:pt modelId="{EF7527A1-93A9-4E83-B928-7B53756716E0}" type="parTrans" cxnId="{441B3458-AEC9-47CA-9C13-23DFEE6FCBAF}">
      <dgm:prSet/>
      <dgm:spPr/>
      <dgm:t>
        <a:bodyPr/>
        <a:lstStyle/>
        <a:p>
          <a:endParaRPr lang="en-US"/>
        </a:p>
      </dgm:t>
    </dgm:pt>
    <dgm:pt modelId="{AA9B9608-9C94-4774-8050-11FC158B0ECA}" type="sibTrans" cxnId="{441B3458-AEC9-47CA-9C13-23DFEE6FCBAF}">
      <dgm:prSet/>
      <dgm:spPr/>
      <dgm:t>
        <a:bodyPr/>
        <a:lstStyle/>
        <a:p>
          <a:endParaRPr lang="en-US"/>
        </a:p>
      </dgm:t>
    </dgm:pt>
    <dgm:pt modelId="{D14E2FB6-EE9B-48F7-948D-D51D452CB228}">
      <dgm:prSet/>
      <dgm:spPr/>
      <dgm:t>
        <a:bodyPr/>
        <a:lstStyle/>
        <a:p>
          <a:r>
            <a:rPr lang="en-US" dirty="0" smtClean="0">
              <a:solidFill>
                <a:srgbClr val="C00000"/>
              </a:solidFill>
            </a:rPr>
            <a:t>No significant difference</a:t>
          </a:r>
          <a:endParaRPr lang="en-US" dirty="0">
            <a:solidFill>
              <a:srgbClr val="C00000"/>
            </a:solidFill>
          </a:endParaRPr>
        </a:p>
      </dgm:t>
    </dgm:pt>
    <dgm:pt modelId="{FEEC1EA5-9777-468E-82BA-848C54321BFB}" type="parTrans" cxnId="{CEBB8846-A10E-41A9-9759-7ED53B62BFB2}">
      <dgm:prSet/>
      <dgm:spPr/>
      <dgm:t>
        <a:bodyPr/>
        <a:lstStyle/>
        <a:p>
          <a:endParaRPr lang="en-US"/>
        </a:p>
      </dgm:t>
    </dgm:pt>
    <dgm:pt modelId="{DDADAA10-CAFA-4593-9764-E86BC16341BD}" type="sibTrans" cxnId="{CEBB8846-A10E-41A9-9759-7ED53B62BFB2}">
      <dgm:prSet/>
      <dgm:spPr/>
      <dgm:t>
        <a:bodyPr/>
        <a:lstStyle/>
        <a:p>
          <a:endParaRPr lang="en-US"/>
        </a:p>
      </dgm:t>
    </dgm:pt>
    <dgm:pt modelId="{7332E979-73A2-454E-801E-BCDD41DB07B0}">
      <dgm:prSet phldrT="[Text]"/>
      <dgm:spPr/>
      <dgm:t>
        <a:bodyPr/>
        <a:lstStyle/>
        <a:p>
          <a:r>
            <a:rPr lang="en-US" dirty="0" smtClean="0"/>
            <a:t>6 months post op evaluation</a:t>
          </a:r>
          <a:endParaRPr lang="en-US" dirty="0"/>
        </a:p>
      </dgm:t>
    </dgm:pt>
    <dgm:pt modelId="{094FBA05-CD15-401E-BCEE-0B02A37169D6}" type="parTrans" cxnId="{7BB95F5C-D9E0-4CE8-A5D5-6DB9046138A6}">
      <dgm:prSet/>
      <dgm:spPr/>
      <dgm:t>
        <a:bodyPr/>
        <a:lstStyle/>
        <a:p>
          <a:endParaRPr lang="en-US"/>
        </a:p>
      </dgm:t>
    </dgm:pt>
    <dgm:pt modelId="{29A69C03-C2B4-4B58-B356-5B96E46C500D}" type="sibTrans" cxnId="{7BB95F5C-D9E0-4CE8-A5D5-6DB9046138A6}">
      <dgm:prSet/>
      <dgm:spPr/>
      <dgm:t>
        <a:bodyPr/>
        <a:lstStyle/>
        <a:p>
          <a:endParaRPr lang="en-US"/>
        </a:p>
      </dgm:t>
    </dgm:pt>
    <dgm:pt modelId="{3A07837B-A5FD-4E99-B14F-9EA095AC3E59}" type="pres">
      <dgm:prSet presAssocID="{96C1E0CE-6DEC-48BD-9A5B-C0E7BA50E8FE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8AF2D2F-856F-417B-8BFD-80E5894C22EB}" type="pres">
      <dgm:prSet presAssocID="{DA74E22A-696A-40B7-87C7-C8D3E233DBFE}" presName="composite" presStyleCnt="0"/>
      <dgm:spPr/>
    </dgm:pt>
    <dgm:pt modelId="{903E799D-4DB3-47D7-B78C-8394325C9F63}" type="pres">
      <dgm:prSet presAssocID="{DA74E22A-696A-40B7-87C7-C8D3E233DBFE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66FA0F6-11FD-4480-AD0C-CA1E07FA04CA}" type="pres">
      <dgm:prSet presAssocID="{DA74E22A-696A-40B7-87C7-C8D3E233DBFE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2449F0-733D-43FF-80CA-E93A60BC8AC8}" type="pres">
      <dgm:prSet presAssocID="{DC49B851-6A9F-4180-A643-0D29FA3DED95}" presName="space" presStyleCnt="0"/>
      <dgm:spPr/>
    </dgm:pt>
    <dgm:pt modelId="{0AAD9DC1-6345-4BAC-A3D1-1F556D5A1C1C}" type="pres">
      <dgm:prSet presAssocID="{EFE28A6F-B6CA-4D5C-A4EE-4C29A8AE3387}" presName="composite" presStyleCnt="0"/>
      <dgm:spPr/>
    </dgm:pt>
    <dgm:pt modelId="{DD79F3E6-6BFB-47D2-AF75-1D294AB47663}" type="pres">
      <dgm:prSet presAssocID="{EFE28A6F-B6CA-4D5C-A4EE-4C29A8AE3387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8C6918-DB32-44A8-AE96-888EB7C16F6A}" type="pres">
      <dgm:prSet presAssocID="{EFE28A6F-B6CA-4D5C-A4EE-4C29A8AE3387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5C455E8-3DC4-430B-997D-562A809FB32C}" type="presOf" srcId="{DBA98206-7AE2-49A1-92E6-430EB3374585}" destId="{E66FA0F6-11FD-4480-AD0C-CA1E07FA04CA}" srcOrd="0" destOrd="4" presId="urn:microsoft.com/office/officeart/2005/8/layout/hList1"/>
    <dgm:cxn modelId="{425B5EE0-C6C3-4ED7-9DAB-D4E5DB9AEC1E}" type="presOf" srcId="{C028642A-1825-47E6-B0E7-5262B3572E32}" destId="{E66FA0F6-11FD-4480-AD0C-CA1E07FA04CA}" srcOrd="0" destOrd="3" presId="urn:microsoft.com/office/officeart/2005/8/layout/hList1"/>
    <dgm:cxn modelId="{7BB95F5C-D9E0-4CE8-A5D5-6DB9046138A6}" srcId="{DA74E22A-696A-40B7-87C7-C8D3E233DBFE}" destId="{7332E979-73A2-454E-801E-BCDD41DB07B0}" srcOrd="1" destOrd="0" parTransId="{094FBA05-CD15-401E-BCEE-0B02A37169D6}" sibTransId="{29A69C03-C2B4-4B58-B356-5B96E46C500D}"/>
    <dgm:cxn modelId="{CD5338B5-8090-45C5-9372-C2984F7A64BB}" type="presOf" srcId="{C143566B-EE06-438E-85AD-1AEEE821C9CE}" destId="{E66FA0F6-11FD-4480-AD0C-CA1E07FA04CA}" srcOrd="0" destOrd="2" presId="urn:microsoft.com/office/officeart/2005/8/layout/hList1"/>
    <dgm:cxn modelId="{634E51B1-F323-456A-9C6F-D5590B01C617}" srcId="{EFE28A6F-B6CA-4D5C-A4EE-4C29A8AE3387}" destId="{FC198C0E-1E6C-454F-93D2-1D1EC47315F2}" srcOrd="0" destOrd="0" parTransId="{E0F86213-481E-4703-A219-D1B4464BB043}" sibTransId="{A209DF23-7FB4-42DA-82DF-BB7B863F3F4C}"/>
    <dgm:cxn modelId="{3B894BFE-137F-4574-B90D-DA4DEBF61EC3}" srcId="{DA74E22A-696A-40B7-87C7-C8D3E233DBFE}" destId="{C143566B-EE06-438E-85AD-1AEEE821C9CE}" srcOrd="2" destOrd="0" parTransId="{BCC18C63-1383-412C-BB7A-59FDD6BDB41B}" sibTransId="{2183290B-825A-4794-A77B-16152981179F}"/>
    <dgm:cxn modelId="{0419BA0B-BB16-4008-9319-7E027D96648E}" srcId="{DA74E22A-696A-40B7-87C7-C8D3E233DBFE}" destId="{07CD09CC-DC3A-43B3-9524-9C02E8F00EF6}" srcOrd="0" destOrd="0" parTransId="{ED808609-3B70-4632-9E21-3DC0B7B290E1}" sibTransId="{520CCCFF-89E4-4F5B-9262-CB52425A9C87}"/>
    <dgm:cxn modelId="{7F9649E3-894E-425B-ABE2-8D54D569FAB2}" srcId="{DA74E22A-696A-40B7-87C7-C8D3E233DBFE}" destId="{C028642A-1825-47E6-B0E7-5262B3572E32}" srcOrd="3" destOrd="0" parTransId="{065D0471-1DB1-4221-AEE5-1DC1A9DF9A85}" sibTransId="{208D2A07-E5C8-44EC-9614-2E9E09C9BC7C}"/>
    <dgm:cxn modelId="{14C0F3E7-276F-473C-ADD9-C9DBB1228E71}" srcId="{96C1E0CE-6DEC-48BD-9A5B-C0E7BA50E8FE}" destId="{EFE28A6F-B6CA-4D5C-A4EE-4C29A8AE3387}" srcOrd="1" destOrd="0" parTransId="{16FC73DA-F357-411A-ADE9-5397E8B3F4F7}" sibTransId="{9D8F8506-65FB-40D6-9362-3EC37096868C}"/>
    <dgm:cxn modelId="{6DFFE00B-8B30-45CF-A0C3-2F6291DB3C34}" type="presOf" srcId="{96C1E0CE-6DEC-48BD-9A5B-C0E7BA50E8FE}" destId="{3A07837B-A5FD-4E99-B14F-9EA095AC3E59}" srcOrd="0" destOrd="0" presId="urn:microsoft.com/office/officeart/2005/8/layout/hList1"/>
    <dgm:cxn modelId="{2B7FE533-FB15-47AA-A935-05CB561319F1}" type="presOf" srcId="{DA74E22A-696A-40B7-87C7-C8D3E233DBFE}" destId="{903E799D-4DB3-47D7-B78C-8394325C9F63}" srcOrd="0" destOrd="0" presId="urn:microsoft.com/office/officeart/2005/8/layout/hList1"/>
    <dgm:cxn modelId="{CEBB8846-A10E-41A9-9759-7ED53B62BFB2}" srcId="{EFE28A6F-B6CA-4D5C-A4EE-4C29A8AE3387}" destId="{D14E2FB6-EE9B-48F7-948D-D51D452CB228}" srcOrd="3" destOrd="0" parTransId="{FEEC1EA5-9777-468E-82BA-848C54321BFB}" sibTransId="{DDADAA10-CAFA-4593-9764-E86BC16341BD}"/>
    <dgm:cxn modelId="{ED500FF8-4A97-48EE-8272-FDD3E5405562}" type="presOf" srcId="{D14E2FB6-EE9B-48F7-948D-D51D452CB228}" destId="{3A8C6918-DB32-44A8-AE96-888EB7C16F6A}" srcOrd="0" destOrd="3" presId="urn:microsoft.com/office/officeart/2005/8/layout/hList1"/>
    <dgm:cxn modelId="{A07F9CC7-49B5-4B3C-BCB7-3E540BEBE342}" type="presOf" srcId="{05DB7D90-3A3A-468B-8E25-11CB4C9D5BF7}" destId="{3A8C6918-DB32-44A8-AE96-888EB7C16F6A}" srcOrd="0" destOrd="1" presId="urn:microsoft.com/office/officeart/2005/8/layout/hList1"/>
    <dgm:cxn modelId="{0EEE4532-554D-4BFD-A7D9-A9BD0C35EC2E}" type="presOf" srcId="{07CD09CC-DC3A-43B3-9524-9C02E8F00EF6}" destId="{E66FA0F6-11FD-4480-AD0C-CA1E07FA04CA}" srcOrd="0" destOrd="0" presId="urn:microsoft.com/office/officeart/2005/8/layout/hList1"/>
    <dgm:cxn modelId="{441B3458-AEC9-47CA-9C13-23DFEE6FCBAF}" srcId="{DA74E22A-696A-40B7-87C7-C8D3E233DBFE}" destId="{DBA98206-7AE2-49A1-92E6-430EB3374585}" srcOrd="4" destOrd="0" parTransId="{EF7527A1-93A9-4E83-B928-7B53756716E0}" sibTransId="{AA9B9608-9C94-4774-8050-11FC158B0ECA}"/>
    <dgm:cxn modelId="{0359203E-13FD-4581-AD9B-34AA70AF606B}" srcId="{96C1E0CE-6DEC-48BD-9A5B-C0E7BA50E8FE}" destId="{DA74E22A-696A-40B7-87C7-C8D3E233DBFE}" srcOrd="0" destOrd="0" parTransId="{A3A0AD40-2AAF-4675-820B-B4B0F1BC2C07}" sibTransId="{DC49B851-6A9F-4180-A643-0D29FA3DED95}"/>
    <dgm:cxn modelId="{2C81D8FF-29C0-40A7-B125-84641A260676}" type="presOf" srcId="{3BA93E8A-28E4-495A-A00B-D872FF5660A7}" destId="{3A8C6918-DB32-44A8-AE96-888EB7C16F6A}" srcOrd="0" destOrd="2" presId="urn:microsoft.com/office/officeart/2005/8/layout/hList1"/>
    <dgm:cxn modelId="{13B1A99E-9ABE-4194-AE4E-B8F0E91CF838}" srcId="{EFE28A6F-B6CA-4D5C-A4EE-4C29A8AE3387}" destId="{05DB7D90-3A3A-468B-8E25-11CB4C9D5BF7}" srcOrd="1" destOrd="0" parTransId="{0A2CDCD2-AE26-428D-8373-1A19108B16CD}" sibTransId="{F3F92411-E6A2-4BCE-A832-89A807EC2900}"/>
    <dgm:cxn modelId="{74A55B0E-DE2C-4B31-AFE4-E71C4F6F3649}" type="presOf" srcId="{EFE28A6F-B6CA-4D5C-A4EE-4C29A8AE3387}" destId="{DD79F3E6-6BFB-47D2-AF75-1D294AB47663}" srcOrd="0" destOrd="0" presId="urn:microsoft.com/office/officeart/2005/8/layout/hList1"/>
    <dgm:cxn modelId="{D7FB2810-FD46-43D0-A88F-55616932FA15}" type="presOf" srcId="{FC198C0E-1E6C-454F-93D2-1D1EC47315F2}" destId="{3A8C6918-DB32-44A8-AE96-888EB7C16F6A}" srcOrd="0" destOrd="0" presId="urn:microsoft.com/office/officeart/2005/8/layout/hList1"/>
    <dgm:cxn modelId="{F36070BF-6701-4776-8548-33F6C2B5E168}" srcId="{EFE28A6F-B6CA-4D5C-A4EE-4C29A8AE3387}" destId="{3BA93E8A-28E4-495A-A00B-D872FF5660A7}" srcOrd="2" destOrd="0" parTransId="{0999DBC8-1055-4F5D-BEB7-0347CB6FD6C4}" sibTransId="{C8D80F80-9100-46D2-B35B-7C127D90CC50}"/>
    <dgm:cxn modelId="{3CF78A18-C83C-464A-AB03-FDAB7CA1E02F}" type="presOf" srcId="{7332E979-73A2-454E-801E-BCDD41DB07B0}" destId="{E66FA0F6-11FD-4480-AD0C-CA1E07FA04CA}" srcOrd="0" destOrd="1" presId="urn:microsoft.com/office/officeart/2005/8/layout/hList1"/>
    <dgm:cxn modelId="{0D1780C3-9958-4528-97B7-4346DACC508D}" type="presParOf" srcId="{3A07837B-A5FD-4E99-B14F-9EA095AC3E59}" destId="{A8AF2D2F-856F-417B-8BFD-80E5894C22EB}" srcOrd="0" destOrd="0" presId="urn:microsoft.com/office/officeart/2005/8/layout/hList1"/>
    <dgm:cxn modelId="{2A5EC7C4-389B-45E3-977D-A6A18289A583}" type="presParOf" srcId="{A8AF2D2F-856F-417B-8BFD-80E5894C22EB}" destId="{903E799D-4DB3-47D7-B78C-8394325C9F63}" srcOrd="0" destOrd="0" presId="urn:microsoft.com/office/officeart/2005/8/layout/hList1"/>
    <dgm:cxn modelId="{33DED028-8EBD-4C60-9B0C-E131905D2C64}" type="presParOf" srcId="{A8AF2D2F-856F-417B-8BFD-80E5894C22EB}" destId="{E66FA0F6-11FD-4480-AD0C-CA1E07FA04CA}" srcOrd="1" destOrd="0" presId="urn:microsoft.com/office/officeart/2005/8/layout/hList1"/>
    <dgm:cxn modelId="{7780265A-B44F-4682-BD2B-07E84F035885}" type="presParOf" srcId="{3A07837B-A5FD-4E99-B14F-9EA095AC3E59}" destId="{072449F0-733D-43FF-80CA-E93A60BC8AC8}" srcOrd="1" destOrd="0" presId="urn:microsoft.com/office/officeart/2005/8/layout/hList1"/>
    <dgm:cxn modelId="{054F54D2-CCCD-4A16-AEEA-2533925F66AD}" type="presParOf" srcId="{3A07837B-A5FD-4E99-B14F-9EA095AC3E59}" destId="{0AAD9DC1-6345-4BAC-A3D1-1F556D5A1C1C}" srcOrd="2" destOrd="0" presId="urn:microsoft.com/office/officeart/2005/8/layout/hList1"/>
    <dgm:cxn modelId="{39080CD5-A229-4A15-8F6B-F12347AEB475}" type="presParOf" srcId="{0AAD9DC1-6345-4BAC-A3D1-1F556D5A1C1C}" destId="{DD79F3E6-6BFB-47D2-AF75-1D294AB47663}" srcOrd="0" destOrd="0" presId="urn:microsoft.com/office/officeart/2005/8/layout/hList1"/>
    <dgm:cxn modelId="{DC6AE1E2-627B-401F-A7F0-8545290ACFF0}" type="presParOf" srcId="{0AAD9DC1-6345-4BAC-A3D1-1F556D5A1C1C}" destId="{3A8C6918-DB32-44A8-AE96-888EB7C16F6A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E1DAF0-0DB1-43AA-8F07-74800B61A4A1}">
      <dsp:nvSpPr>
        <dsp:cNvPr id="0" name=""/>
        <dsp:cNvSpPr/>
      </dsp:nvSpPr>
      <dsp:spPr>
        <a:xfrm>
          <a:off x="0" y="10"/>
          <a:ext cx="8534400" cy="916291"/>
        </a:xfrm>
        <a:prstGeom prst="roundRect">
          <a:avLst/>
        </a:prstGeom>
        <a:solidFill>
          <a:schemeClr val="accent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Advantages </a:t>
          </a:r>
          <a:endParaRPr lang="en-US" sz="3100" kern="1200" dirty="0"/>
        </a:p>
      </dsp:txBody>
      <dsp:txXfrm>
        <a:off x="44730" y="44740"/>
        <a:ext cx="8444940" cy="826831"/>
      </dsp:txXfrm>
    </dsp:sp>
    <dsp:sp modelId="{1DE22389-E8B7-4E3C-927C-BE2D6640A756}">
      <dsp:nvSpPr>
        <dsp:cNvPr id="0" name=""/>
        <dsp:cNvSpPr/>
      </dsp:nvSpPr>
      <dsp:spPr>
        <a:xfrm>
          <a:off x="0" y="916302"/>
          <a:ext cx="8534400" cy="15763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967" tIns="39370" rIns="220472" bIns="3937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 smtClean="0"/>
            <a:t>availability in adequate quantities, sizes and shapes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 smtClean="0"/>
            <a:t>predictable results 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 smtClean="0"/>
            <a:t>elimination of an additional donor site surgery</a:t>
          </a:r>
          <a:endParaRPr lang="en-US" sz="2400" kern="1200" dirty="0"/>
        </a:p>
      </dsp:txBody>
      <dsp:txXfrm>
        <a:off x="0" y="916302"/>
        <a:ext cx="8534400" cy="1576308"/>
      </dsp:txXfrm>
    </dsp:sp>
    <dsp:sp modelId="{CF9474F3-D3D4-4663-80F3-DCAC36B6D98A}">
      <dsp:nvSpPr>
        <dsp:cNvPr id="0" name=""/>
        <dsp:cNvSpPr/>
      </dsp:nvSpPr>
      <dsp:spPr>
        <a:xfrm>
          <a:off x="0" y="2492610"/>
          <a:ext cx="8534400" cy="760106"/>
        </a:xfrm>
        <a:prstGeom prst="roundRect">
          <a:avLst/>
        </a:prstGeom>
        <a:solidFill>
          <a:srgbClr val="C0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Disadvantages </a:t>
          </a:r>
          <a:endParaRPr lang="en-US" sz="3100" kern="1200" dirty="0"/>
        </a:p>
      </dsp:txBody>
      <dsp:txXfrm>
        <a:off x="37105" y="2529715"/>
        <a:ext cx="8460190" cy="685896"/>
      </dsp:txXfrm>
    </dsp:sp>
    <dsp:sp modelId="{5462765C-1F36-468C-9A94-18DC054AA121}">
      <dsp:nvSpPr>
        <dsp:cNvPr id="0" name=""/>
        <dsp:cNvSpPr/>
      </dsp:nvSpPr>
      <dsp:spPr>
        <a:xfrm>
          <a:off x="0" y="3252717"/>
          <a:ext cx="8534400" cy="32242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967" tIns="39370" rIns="220472" bIns="39370" numCol="1" spcCol="1270" anchor="t" anchorCtr="0">
          <a:noAutofit/>
        </a:bodyPr>
        <a:lstStyle/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 smtClean="0"/>
            <a:t>disease transmission from the donor to the recipient, although extremely small, cannot be totally excluded </a:t>
          </a:r>
          <a:endParaRPr lang="en-US" sz="2400" kern="1200" dirty="0"/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 smtClean="0"/>
            <a:t>vigorous sterilization process can eliminate the chances of disease transmission and infection but can also reduce osteogenic and </a:t>
          </a:r>
          <a:r>
            <a:rPr lang="en-US" sz="2400" kern="1200" dirty="0" err="1" smtClean="0"/>
            <a:t>osteoinductive</a:t>
          </a:r>
          <a:r>
            <a:rPr lang="en-US" sz="2400" kern="1200" dirty="0" smtClean="0"/>
            <a:t> properties</a:t>
          </a:r>
          <a:endParaRPr lang="en-US" sz="2400" kern="1200" dirty="0"/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 smtClean="0"/>
            <a:t>higher absorption rate and immunogenic response</a:t>
          </a:r>
          <a:endParaRPr lang="en-US" sz="2400" kern="1200" dirty="0"/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dirty="0" smtClean="0"/>
            <a:t>and less revascularization and incorporation compared to autologous grafts</a:t>
          </a:r>
          <a:endParaRPr lang="en-US" sz="2400" kern="1200" dirty="0"/>
        </a:p>
        <a:p>
          <a:pPr marL="228600" lvl="1" indent="-228600" algn="just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400" kern="1200" smtClean="0"/>
            <a:t>Their properties may differ widely.</a:t>
          </a:r>
          <a:endParaRPr lang="en-US" sz="2400" kern="1200" dirty="0"/>
        </a:p>
      </dsp:txBody>
      <dsp:txXfrm>
        <a:off x="0" y="3252717"/>
        <a:ext cx="8534400" cy="32242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9DBAAD-3D4B-49CA-9124-13F7C994279A}">
      <dsp:nvSpPr>
        <dsp:cNvPr id="0" name=""/>
        <dsp:cNvSpPr/>
      </dsp:nvSpPr>
      <dsp:spPr>
        <a:xfrm>
          <a:off x="0" y="0"/>
          <a:ext cx="6630162" cy="93268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STEP 1. SOFT TISSUE STRIPPING</a:t>
          </a:r>
        </a:p>
      </dsp:txBody>
      <dsp:txXfrm>
        <a:off x="27317" y="27317"/>
        <a:ext cx="5514595" cy="878054"/>
      </dsp:txXfrm>
    </dsp:sp>
    <dsp:sp modelId="{00224D70-87CA-44D3-9E85-28016614F20B}">
      <dsp:nvSpPr>
        <dsp:cNvPr id="0" name=""/>
        <dsp:cNvSpPr/>
      </dsp:nvSpPr>
      <dsp:spPr>
        <a:xfrm>
          <a:off x="495109" y="1062228"/>
          <a:ext cx="6630162" cy="932688"/>
        </a:xfrm>
        <a:prstGeom prst="roundRect">
          <a:avLst>
            <a:gd name="adj" fmla="val 10000"/>
          </a:avLst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STEP 2. INITIAL SIZE REDUCTION</a:t>
          </a:r>
        </a:p>
      </dsp:txBody>
      <dsp:txXfrm>
        <a:off x="522426" y="1089545"/>
        <a:ext cx="5474171" cy="878054"/>
      </dsp:txXfrm>
    </dsp:sp>
    <dsp:sp modelId="{19405261-E00A-44CB-9688-32B8E004A5A7}">
      <dsp:nvSpPr>
        <dsp:cNvPr id="0" name=""/>
        <dsp:cNvSpPr/>
      </dsp:nvSpPr>
      <dsp:spPr>
        <a:xfrm>
          <a:off x="990219" y="2124456"/>
          <a:ext cx="6630162" cy="932688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STEP 3. INITIAL CLEANSING AND DECONTAMINATION</a:t>
          </a:r>
        </a:p>
      </dsp:txBody>
      <dsp:txXfrm>
        <a:off x="1017536" y="2151773"/>
        <a:ext cx="5474171" cy="878054"/>
      </dsp:txXfrm>
    </dsp:sp>
    <dsp:sp modelId="{0377AEA1-73E7-4781-B4AB-263BD791F861}">
      <dsp:nvSpPr>
        <dsp:cNvPr id="0" name=""/>
        <dsp:cNvSpPr/>
      </dsp:nvSpPr>
      <dsp:spPr>
        <a:xfrm>
          <a:off x="1485328" y="3186684"/>
          <a:ext cx="6630162" cy="932688"/>
        </a:xfrm>
        <a:prstGeom prst="roundRect">
          <a:avLst>
            <a:gd name="adj" fmla="val 10000"/>
          </a:avLst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STEP 4. MICROBIOLOGICAL TREATMENT</a:t>
          </a:r>
        </a:p>
      </dsp:txBody>
      <dsp:txXfrm>
        <a:off x="1512645" y="3214001"/>
        <a:ext cx="5474171" cy="878054"/>
      </dsp:txXfrm>
    </dsp:sp>
    <dsp:sp modelId="{02F450F3-D50F-4CFB-948B-E643E99F1AF3}">
      <dsp:nvSpPr>
        <dsp:cNvPr id="0" name=""/>
        <dsp:cNvSpPr/>
      </dsp:nvSpPr>
      <dsp:spPr>
        <a:xfrm>
          <a:off x="1980438" y="4248912"/>
          <a:ext cx="6630162" cy="932688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STEP 5. FREEZING</a:t>
          </a:r>
        </a:p>
      </dsp:txBody>
      <dsp:txXfrm>
        <a:off x="2007755" y="4276229"/>
        <a:ext cx="5474171" cy="878054"/>
      </dsp:txXfrm>
    </dsp:sp>
    <dsp:sp modelId="{E5445E0D-1836-4512-BB68-4C81CAEE1DF2}">
      <dsp:nvSpPr>
        <dsp:cNvPr id="0" name=""/>
        <dsp:cNvSpPr/>
      </dsp:nvSpPr>
      <dsp:spPr>
        <a:xfrm>
          <a:off x="6023914" y="681380"/>
          <a:ext cx="606247" cy="60624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6160320" y="681380"/>
        <a:ext cx="333435" cy="456201"/>
      </dsp:txXfrm>
    </dsp:sp>
    <dsp:sp modelId="{9EC537C4-EEB3-46B0-A03F-504EF6F0459B}">
      <dsp:nvSpPr>
        <dsp:cNvPr id="0" name=""/>
        <dsp:cNvSpPr/>
      </dsp:nvSpPr>
      <dsp:spPr>
        <a:xfrm>
          <a:off x="6519024" y="1743608"/>
          <a:ext cx="606247" cy="60624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675274"/>
            <a:satOff val="-1459"/>
            <a:lumOff val="-2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675274"/>
              <a:satOff val="-1459"/>
              <a:lumOff val="-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6655430" y="1743608"/>
        <a:ext cx="333435" cy="456201"/>
      </dsp:txXfrm>
    </dsp:sp>
    <dsp:sp modelId="{1AE69987-A071-4556-AA27-40250CC21B41}">
      <dsp:nvSpPr>
        <dsp:cNvPr id="0" name=""/>
        <dsp:cNvSpPr/>
      </dsp:nvSpPr>
      <dsp:spPr>
        <a:xfrm>
          <a:off x="7014133" y="2790291"/>
          <a:ext cx="606247" cy="60624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3350547"/>
            <a:satOff val="-2919"/>
            <a:lumOff val="-4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3350547"/>
              <a:satOff val="-2919"/>
              <a:lumOff val="-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7150539" y="2790291"/>
        <a:ext cx="333435" cy="456201"/>
      </dsp:txXfrm>
    </dsp:sp>
    <dsp:sp modelId="{D8683045-2BEF-4796-BCB6-6560E386DB09}">
      <dsp:nvSpPr>
        <dsp:cNvPr id="0" name=""/>
        <dsp:cNvSpPr/>
      </dsp:nvSpPr>
      <dsp:spPr>
        <a:xfrm>
          <a:off x="7509243" y="3862882"/>
          <a:ext cx="606247" cy="60624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900" kern="1200"/>
        </a:p>
      </dsp:txBody>
      <dsp:txXfrm>
        <a:off x="7645649" y="3862882"/>
        <a:ext cx="333435" cy="45620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3D65FE7-DC2B-4A98-8883-57A4F11A2C36}">
      <dsp:nvSpPr>
        <dsp:cNvPr id="0" name=""/>
        <dsp:cNvSpPr/>
      </dsp:nvSpPr>
      <dsp:spPr>
        <a:xfrm>
          <a:off x="0" y="0"/>
          <a:ext cx="6583680" cy="1062767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STEP 6. DEHYDRATION</a:t>
          </a:r>
        </a:p>
      </dsp:txBody>
      <dsp:txXfrm>
        <a:off x="31127" y="31127"/>
        <a:ext cx="5347067" cy="1000513"/>
      </dsp:txXfrm>
    </dsp:sp>
    <dsp:sp modelId="{2E4F2483-1C91-4A59-A108-533622C6F435}">
      <dsp:nvSpPr>
        <dsp:cNvPr id="0" name=""/>
        <dsp:cNvSpPr/>
      </dsp:nvSpPr>
      <dsp:spPr>
        <a:xfrm>
          <a:off x="551383" y="1255998"/>
          <a:ext cx="6583680" cy="1062767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STEP 7. SECONDARY SIZE REDUCTION</a:t>
          </a:r>
        </a:p>
      </dsp:txBody>
      <dsp:txXfrm>
        <a:off x="582510" y="1287125"/>
        <a:ext cx="5279243" cy="1000513"/>
      </dsp:txXfrm>
    </dsp:sp>
    <dsp:sp modelId="{C97ECFE3-7879-4BB6-B2EF-B19258C58DAD}">
      <dsp:nvSpPr>
        <dsp:cNvPr id="0" name=""/>
        <dsp:cNvSpPr/>
      </dsp:nvSpPr>
      <dsp:spPr>
        <a:xfrm>
          <a:off x="1094536" y="2511996"/>
          <a:ext cx="6583680" cy="1062767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STEP 8. PACKAGING</a:t>
          </a:r>
        </a:p>
      </dsp:txBody>
      <dsp:txXfrm>
        <a:off x="1125663" y="2543123"/>
        <a:ext cx="5287473" cy="1000513"/>
      </dsp:txXfrm>
    </dsp:sp>
    <dsp:sp modelId="{4B6C3FAF-3273-40EC-83D6-BF155D81239F}">
      <dsp:nvSpPr>
        <dsp:cNvPr id="0" name=""/>
        <dsp:cNvSpPr/>
      </dsp:nvSpPr>
      <dsp:spPr>
        <a:xfrm>
          <a:off x="1645920" y="3767995"/>
          <a:ext cx="6583680" cy="1062767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STEP 9. TERMINAL STERILIZATION</a:t>
          </a:r>
        </a:p>
      </dsp:txBody>
      <dsp:txXfrm>
        <a:off x="1677047" y="3799122"/>
        <a:ext cx="5279243" cy="1000513"/>
      </dsp:txXfrm>
    </dsp:sp>
    <dsp:sp modelId="{EBBD0938-9A9E-4DAF-9ABC-FA047C64D8A3}">
      <dsp:nvSpPr>
        <dsp:cNvPr id="0" name=""/>
        <dsp:cNvSpPr/>
      </dsp:nvSpPr>
      <dsp:spPr>
        <a:xfrm>
          <a:off x="5892880" y="813983"/>
          <a:ext cx="690799" cy="69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6048310" y="813983"/>
        <a:ext cx="379939" cy="519826"/>
      </dsp:txXfrm>
    </dsp:sp>
    <dsp:sp modelId="{4225C3BE-45E2-4362-92FE-298B135CE9B9}">
      <dsp:nvSpPr>
        <dsp:cNvPr id="0" name=""/>
        <dsp:cNvSpPr/>
      </dsp:nvSpPr>
      <dsp:spPr>
        <a:xfrm>
          <a:off x="6444264" y="2069981"/>
          <a:ext cx="690799" cy="69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2512910"/>
            <a:satOff val="-2189"/>
            <a:lumOff val="-3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2512910"/>
              <a:satOff val="-2189"/>
              <a:lumOff val="-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6599694" y="2069981"/>
        <a:ext cx="379939" cy="519826"/>
      </dsp:txXfrm>
    </dsp:sp>
    <dsp:sp modelId="{517C2498-E1CB-4DAC-AB0C-545771F88536}">
      <dsp:nvSpPr>
        <dsp:cNvPr id="0" name=""/>
        <dsp:cNvSpPr/>
      </dsp:nvSpPr>
      <dsp:spPr>
        <a:xfrm>
          <a:off x="6987417" y="3325980"/>
          <a:ext cx="690799" cy="690799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7142847" y="3325980"/>
        <a:ext cx="379939" cy="51982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9DBAAD-3D4B-49CA-9124-13F7C994279A}">
      <dsp:nvSpPr>
        <dsp:cNvPr id="0" name=""/>
        <dsp:cNvSpPr/>
      </dsp:nvSpPr>
      <dsp:spPr>
        <a:xfrm>
          <a:off x="0" y="0"/>
          <a:ext cx="6336792" cy="81467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STEP 1. SOFT TISSUE STRIPPING</a:t>
          </a:r>
        </a:p>
      </dsp:txBody>
      <dsp:txXfrm>
        <a:off x="23861" y="23861"/>
        <a:ext cx="5362379" cy="766951"/>
      </dsp:txXfrm>
    </dsp:sp>
    <dsp:sp modelId="{00224D70-87CA-44D3-9E85-28016614F20B}">
      <dsp:nvSpPr>
        <dsp:cNvPr id="0" name=""/>
        <dsp:cNvSpPr/>
      </dsp:nvSpPr>
      <dsp:spPr>
        <a:xfrm>
          <a:off x="473202" y="927822"/>
          <a:ext cx="6336792" cy="814673"/>
        </a:xfrm>
        <a:prstGeom prst="roundRect">
          <a:avLst>
            <a:gd name="adj" fmla="val 10000"/>
          </a:avLst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STEP 2. INITIAL SIZE REDUCTION</a:t>
          </a:r>
        </a:p>
      </dsp:txBody>
      <dsp:txXfrm>
        <a:off x="497063" y="951683"/>
        <a:ext cx="5286330" cy="766951"/>
      </dsp:txXfrm>
    </dsp:sp>
    <dsp:sp modelId="{19405261-E00A-44CB-9688-32B8E004A5A7}">
      <dsp:nvSpPr>
        <dsp:cNvPr id="0" name=""/>
        <dsp:cNvSpPr/>
      </dsp:nvSpPr>
      <dsp:spPr>
        <a:xfrm>
          <a:off x="946404" y="1855644"/>
          <a:ext cx="6336792" cy="814673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STEP 3. INITIAL CLEANSING AND DECONTAMINATION</a:t>
          </a:r>
        </a:p>
      </dsp:txBody>
      <dsp:txXfrm>
        <a:off x="970265" y="1879505"/>
        <a:ext cx="5286330" cy="766951"/>
      </dsp:txXfrm>
    </dsp:sp>
    <dsp:sp modelId="{0377AEA1-73E7-4781-B4AB-263BD791F861}">
      <dsp:nvSpPr>
        <dsp:cNvPr id="0" name=""/>
        <dsp:cNvSpPr/>
      </dsp:nvSpPr>
      <dsp:spPr>
        <a:xfrm>
          <a:off x="1419605" y="2783467"/>
          <a:ext cx="6336792" cy="814673"/>
        </a:xfrm>
        <a:prstGeom prst="roundRect">
          <a:avLst>
            <a:gd name="adj" fmla="val 10000"/>
          </a:avLst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STEP 4. MICROBIOLOGICAL TREATMENT</a:t>
          </a:r>
        </a:p>
      </dsp:txBody>
      <dsp:txXfrm>
        <a:off x="1443466" y="2807328"/>
        <a:ext cx="5286330" cy="766951"/>
      </dsp:txXfrm>
    </dsp:sp>
    <dsp:sp modelId="{02F450F3-D50F-4CFB-948B-E643E99F1AF3}">
      <dsp:nvSpPr>
        <dsp:cNvPr id="0" name=""/>
        <dsp:cNvSpPr/>
      </dsp:nvSpPr>
      <dsp:spPr>
        <a:xfrm>
          <a:off x="1892808" y="3711289"/>
          <a:ext cx="6336792" cy="814673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STEP 5. FREEZING</a:t>
          </a:r>
        </a:p>
      </dsp:txBody>
      <dsp:txXfrm>
        <a:off x="1916669" y="3735150"/>
        <a:ext cx="5286330" cy="766951"/>
      </dsp:txXfrm>
    </dsp:sp>
    <dsp:sp modelId="{E5445E0D-1836-4512-BB68-4C81CAEE1DF2}">
      <dsp:nvSpPr>
        <dsp:cNvPr id="0" name=""/>
        <dsp:cNvSpPr/>
      </dsp:nvSpPr>
      <dsp:spPr>
        <a:xfrm>
          <a:off x="5807254" y="595164"/>
          <a:ext cx="529537" cy="5295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5926400" y="595164"/>
        <a:ext cx="291245" cy="398477"/>
      </dsp:txXfrm>
    </dsp:sp>
    <dsp:sp modelId="{9EC537C4-EEB3-46B0-A03F-504EF6F0459B}">
      <dsp:nvSpPr>
        <dsp:cNvPr id="0" name=""/>
        <dsp:cNvSpPr/>
      </dsp:nvSpPr>
      <dsp:spPr>
        <a:xfrm>
          <a:off x="6280456" y="1522986"/>
          <a:ext cx="529537" cy="5295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675274"/>
            <a:satOff val="-1459"/>
            <a:lumOff val="-2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675274"/>
              <a:satOff val="-1459"/>
              <a:lumOff val="-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6399602" y="1522986"/>
        <a:ext cx="291245" cy="398477"/>
      </dsp:txXfrm>
    </dsp:sp>
    <dsp:sp modelId="{1AE69987-A071-4556-AA27-40250CC21B41}">
      <dsp:nvSpPr>
        <dsp:cNvPr id="0" name=""/>
        <dsp:cNvSpPr/>
      </dsp:nvSpPr>
      <dsp:spPr>
        <a:xfrm>
          <a:off x="6753658" y="2437231"/>
          <a:ext cx="529537" cy="5295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3350547"/>
            <a:satOff val="-2919"/>
            <a:lumOff val="-4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3350547"/>
              <a:satOff val="-2919"/>
              <a:lumOff val="-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6872804" y="2437231"/>
        <a:ext cx="291245" cy="398477"/>
      </dsp:txXfrm>
    </dsp:sp>
    <dsp:sp modelId="{D8683045-2BEF-4796-BCB6-6560E386DB09}">
      <dsp:nvSpPr>
        <dsp:cNvPr id="0" name=""/>
        <dsp:cNvSpPr/>
      </dsp:nvSpPr>
      <dsp:spPr>
        <a:xfrm>
          <a:off x="7226860" y="3374105"/>
          <a:ext cx="529537" cy="52953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/>
        </a:p>
      </dsp:txBody>
      <dsp:txXfrm>
        <a:off x="7346006" y="3374105"/>
        <a:ext cx="291245" cy="39847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9DBAAD-3D4B-49CA-9124-13F7C994279A}">
      <dsp:nvSpPr>
        <dsp:cNvPr id="0" name=""/>
        <dsp:cNvSpPr/>
      </dsp:nvSpPr>
      <dsp:spPr>
        <a:xfrm>
          <a:off x="0" y="0"/>
          <a:ext cx="6336792" cy="108356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STEP 6. DEHYDRATION</a:t>
          </a:r>
        </a:p>
      </dsp:txBody>
      <dsp:txXfrm>
        <a:off x="31737" y="31737"/>
        <a:ext cx="5040763" cy="1020090"/>
      </dsp:txXfrm>
    </dsp:sp>
    <dsp:sp modelId="{00224D70-87CA-44D3-9E85-28016614F20B}">
      <dsp:nvSpPr>
        <dsp:cNvPr id="0" name=""/>
        <dsp:cNvSpPr/>
      </dsp:nvSpPr>
      <dsp:spPr>
        <a:xfrm>
          <a:off x="473202" y="1234059"/>
          <a:ext cx="6336792" cy="1083564"/>
        </a:xfrm>
        <a:prstGeom prst="roundRect">
          <a:avLst>
            <a:gd name="adj" fmla="val 10000"/>
          </a:avLst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STEP 7. SECONDARY SIZE REDUCTION</a:t>
          </a:r>
        </a:p>
      </dsp:txBody>
      <dsp:txXfrm>
        <a:off x="504939" y="1265796"/>
        <a:ext cx="5095799" cy="1020090"/>
      </dsp:txXfrm>
    </dsp:sp>
    <dsp:sp modelId="{19405261-E00A-44CB-9688-32B8E004A5A7}">
      <dsp:nvSpPr>
        <dsp:cNvPr id="0" name=""/>
        <dsp:cNvSpPr/>
      </dsp:nvSpPr>
      <dsp:spPr>
        <a:xfrm>
          <a:off x="946404" y="2468117"/>
          <a:ext cx="6336792" cy="1083564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STEP 8. DEMINERALIZATION</a:t>
          </a:r>
        </a:p>
      </dsp:txBody>
      <dsp:txXfrm>
        <a:off x="978141" y="2499854"/>
        <a:ext cx="5095799" cy="1020090"/>
      </dsp:txXfrm>
    </dsp:sp>
    <dsp:sp modelId="{0377AEA1-73E7-4781-B4AB-263BD791F861}">
      <dsp:nvSpPr>
        <dsp:cNvPr id="0" name=""/>
        <dsp:cNvSpPr/>
      </dsp:nvSpPr>
      <dsp:spPr>
        <a:xfrm>
          <a:off x="1419605" y="3702177"/>
          <a:ext cx="6336792" cy="1083564"/>
        </a:xfrm>
        <a:prstGeom prst="roundRect">
          <a:avLst>
            <a:gd name="adj" fmla="val 10000"/>
          </a:avLst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STEP 9. BUFFERING</a:t>
          </a:r>
        </a:p>
      </dsp:txBody>
      <dsp:txXfrm>
        <a:off x="1451341" y="3733913"/>
        <a:ext cx="5095801" cy="1020091"/>
      </dsp:txXfrm>
    </dsp:sp>
    <dsp:sp modelId="{02F450F3-D50F-4CFB-948B-E643E99F1AF3}">
      <dsp:nvSpPr>
        <dsp:cNvPr id="0" name=""/>
        <dsp:cNvSpPr/>
      </dsp:nvSpPr>
      <dsp:spPr>
        <a:xfrm>
          <a:off x="1892808" y="4936235"/>
          <a:ext cx="6336792" cy="1083564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STEP 10. FINAL RINSE</a:t>
          </a:r>
        </a:p>
      </dsp:txBody>
      <dsp:txXfrm>
        <a:off x="1924545" y="4967972"/>
        <a:ext cx="5095799" cy="1020090"/>
      </dsp:txXfrm>
    </dsp:sp>
    <dsp:sp modelId="{E5445E0D-1836-4512-BB68-4C81CAEE1DF2}">
      <dsp:nvSpPr>
        <dsp:cNvPr id="0" name=""/>
        <dsp:cNvSpPr/>
      </dsp:nvSpPr>
      <dsp:spPr>
        <a:xfrm>
          <a:off x="5632475" y="791603"/>
          <a:ext cx="704316" cy="7043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5790946" y="791603"/>
        <a:ext cx="387374" cy="529998"/>
      </dsp:txXfrm>
    </dsp:sp>
    <dsp:sp modelId="{9EC537C4-EEB3-46B0-A03F-504EF6F0459B}">
      <dsp:nvSpPr>
        <dsp:cNvPr id="0" name=""/>
        <dsp:cNvSpPr/>
      </dsp:nvSpPr>
      <dsp:spPr>
        <a:xfrm>
          <a:off x="6105677" y="2025662"/>
          <a:ext cx="704316" cy="7043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1675274"/>
            <a:satOff val="-1459"/>
            <a:lumOff val="-2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1675274"/>
              <a:satOff val="-1459"/>
              <a:lumOff val="-2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6264148" y="2025662"/>
        <a:ext cx="387374" cy="529998"/>
      </dsp:txXfrm>
    </dsp:sp>
    <dsp:sp modelId="{1AE69987-A071-4556-AA27-40250CC21B41}">
      <dsp:nvSpPr>
        <dsp:cNvPr id="0" name=""/>
        <dsp:cNvSpPr/>
      </dsp:nvSpPr>
      <dsp:spPr>
        <a:xfrm>
          <a:off x="6578879" y="3241662"/>
          <a:ext cx="704316" cy="7043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3350547"/>
            <a:satOff val="-2919"/>
            <a:lumOff val="-4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3350547"/>
              <a:satOff val="-2919"/>
              <a:lumOff val="-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6737350" y="3241662"/>
        <a:ext cx="387374" cy="529998"/>
      </dsp:txXfrm>
    </dsp:sp>
    <dsp:sp modelId="{D8683045-2BEF-4796-BCB6-6560E386DB09}">
      <dsp:nvSpPr>
        <dsp:cNvPr id="0" name=""/>
        <dsp:cNvSpPr/>
      </dsp:nvSpPr>
      <dsp:spPr>
        <a:xfrm>
          <a:off x="7052081" y="4487760"/>
          <a:ext cx="704316" cy="704316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5025821"/>
            <a:satOff val="-4378"/>
            <a:lumOff val="-6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5025821"/>
              <a:satOff val="-4378"/>
              <a:lumOff val="-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3000" kern="1200" dirty="0"/>
        </a:p>
      </dsp:txBody>
      <dsp:txXfrm>
        <a:off x="7210552" y="4487760"/>
        <a:ext cx="387374" cy="529998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7DC794-A32C-45C5-9784-DE63F5152DA8}">
      <dsp:nvSpPr>
        <dsp:cNvPr id="0" name=""/>
        <dsp:cNvSpPr/>
      </dsp:nvSpPr>
      <dsp:spPr>
        <a:xfrm>
          <a:off x="0" y="0"/>
          <a:ext cx="6995160" cy="116585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STEP 11. PACKAGING</a:t>
          </a:r>
        </a:p>
      </dsp:txBody>
      <dsp:txXfrm>
        <a:off x="34147" y="34147"/>
        <a:ext cx="5790152" cy="1097565"/>
      </dsp:txXfrm>
    </dsp:sp>
    <dsp:sp modelId="{A6184C9D-500B-4B0A-968B-47303411D01D}">
      <dsp:nvSpPr>
        <dsp:cNvPr id="0" name=""/>
        <dsp:cNvSpPr/>
      </dsp:nvSpPr>
      <dsp:spPr>
        <a:xfrm>
          <a:off x="1234439" y="1424939"/>
          <a:ext cx="6995160" cy="1165859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STEP 12. TERMINAL STERILIZATION</a:t>
          </a:r>
        </a:p>
      </dsp:txBody>
      <dsp:txXfrm>
        <a:off x="1268586" y="1459086"/>
        <a:ext cx="4934617" cy="1097565"/>
      </dsp:txXfrm>
    </dsp:sp>
    <dsp:sp modelId="{C2F4D646-494B-44C6-8EB4-FA61227406F2}">
      <dsp:nvSpPr>
        <dsp:cNvPr id="0" name=""/>
        <dsp:cNvSpPr/>
      </dsp:nvSpPr>
      <dsp:spPr>
        <a:xfrm>
          <a:off x="6237351" y="916495"/>
          <a:ext cx="757808" cy="757808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endParaRPr lang="en-US" sz="2400" kern="1200" dirty="0"/>
        </a:p>
      </dsp:txBody>
      <dsp:txXfrm>
        <a:off x="6407858" y="916495"/>
        <a:ext cx="416794" cy="57025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3E799D-4DB3-47D7-B78C-8394325C9F63}">
      <dsp:nvSpPr>
        <dsp:cNvPr id="0" name=""/>
        <dsp:cNvSpPr/>
      </dsp:nvSpPr>
      <dsp:spPr>
        <a:xfrm>
          <a:off x="40" y="139738"/>
          <a:ext cx="3845569" cy="9634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err="1" smtClean="0"/>
            <a:t>Rummelhart</a:t>
          </a:r>
          <a:r>
            <a:rPr lang="en-US" sz="2400" b="1" kern="1200" dirty="0" smtClean="0"/>
            <a:t> et al.,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1989</a:t>
          </a:r>
          <a:endParaRPr lang="en-US" sz="2400" b="1" kern="1200" dirty="0"/>
        </a:p>
      </dsp:txBody>
      <dsp:txXfrm>
        <a:off x="40" y="139738"/>
        <a:ext cx="3845569" cy="963465"/>
      </dsp:txXfrm>
    </dsp:sp>
    <dsp:sp modelId="{E66FA0F6-11FD-4480-AD0C-CA1E07FA04CA}">
      <dsp:nvSpPr>
        <dsp:cNvPr id="0" name=""/>
        <dsp:cNvSpPr/>
      </dsp:nvSpPr>
      <dsp:spPr>
        <a:xfrm>
          <a:off x="40" y="1103204"/>
          <a:ext cx="3845569" cy="32830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22 defects treated with DFDBA vs FDBA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6 months post op evaluation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Osseous fill: 1.7 mm (59%) - DFDBA and 2.4 mm (66%) - FDBA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CAL gain 1.7mm DFDBA and 2.0 mm FDBA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solidFill>
                <a:srgbClr val="C00000"/>
              </a:solidFill>
            </a:rPr>
            <a:t>No significant difference</a:t>
          </a:r>
          <a:endParaRPr lang="en-US" sz="2300" kern="1200" dirty="0">
            <a:solidFill>
              <a:srgbClr val="C00000"/>
            </a:solidFill>
          </a:endParaRPr>
        </a:p>
      </dsp:txBody>
      <dsp:txXfrm>
        <a:off x="40" y="1103204"/>
        <a:ext cx="3845569" cy="3283019"/>
      </dsp:txXfrm>
    </dsp:sp>
    <dsp:sp modelId="{DD79F3E6-6BFB-47D2-AF75-1D294AB47663}">
      <dsp:nvSpPr>
        <dsp:cNvPr id="0" name=""/>
        <dsp:cNvSpPr/>
      </dsp:nvSpPr>
      <dsp:spPr>
        <a:xfrm>
          <a:off x="4383989" y="139738"/>
          <a:ext cx="3845569" cy="96346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97536" rIns="170688" bIns="97536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AAP Position Paper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b="1" kern="1200" dirty="0" smtClean="0"/>
            <a:t>2005</a:t>
          </a:r>
          <a:endParaRPr lang="en-US" sz="2400" b="1" kern="1200" dirty="0"/>
        </a:p>
      </dsp:txBody>
      <dsp:txXfrm>
        <a:off x="4383989" y="139738"/>
        <a:ext cx="3845569" cy="963465"/>
      </dsp:txXfrm>
    </dsp:sp>
    <dsp:sp modelId="{3A8C6918-DB32-44A8-AE96-888EB7C16F6A}">
      <dsp:nvSpPr>
        <dsp:cNvPr id="0" name=""/>
        <dsp:cNvSpPr/>
      </dsp:nvSpPr>
      <dsp:spPr>
        <a:xfrm>
          <a:off x="4383989" y="1103204"/>
          <a:ext cx="3845569" cy="328301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smtClean="0"/>
            <a:t>Bone fill with FDBA ranged from 1.6 to 2.3mm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Bone fill with DFDBA ranged from 1.7 to 2.9mm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/>
            <a:t>Similar in both DFDBA and FDBA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300" kern="1200" dirty="0" smtClean="0">
              <a:solidFill>
                <a:srgbClr val="C00000"/>
              </a:solidFill>
            </a:rPr>
            <a:t>No significant difference</a:t>
          </a:r>
          <a:endParaRPr lang="en-US" sz="2300" kern="1200" dirty="0">
            <a:solidFill>
              <a:srgbClr val="C00000"/>
            </a:solidFill>
          </a:endParaRPr>
        </a:p>
      </dsp:txBody>
      <dsp:txXfrm>
        <a:off x="4383989" y="1103204"/>
        <a:ext cx="3845569" cy="32830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263E1-F428-4437-8800-01F31242FB3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A3C9-6E28-4DBF-A457-687A4EE06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789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263E1-F428-4437-8800-01F31242FB3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A3C9-6E28-4DBF-A457-687A4EE06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585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263E1-F428-4437-8800-01F31242FB3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A3C9-6E28-4DBF-A457-687A4EE06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652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263E1-F428-4437-8800-01F31242FB3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A3C9-6E28-4DBF-A457-687A4EE06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456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263E1-F428-4437-8800-01F31242FB3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A3C9-6E28-4DBF-A457-687A4EE06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420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263E1-F428-4437-8800-01F31242FB3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A3C9-6E28-4DBF-A457-687A4EE06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030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263E1-F428-4437-8800-01F31242FB3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A3C9-6E28-4DBF-A457-687A4EE06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8411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263E1-F428-4437-8800-01F31242FB3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A3C9-6E28-4DBF-A457-687A4EE06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114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263E1-F428-4437-8800-01F31242FB3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A3C9-6E28-4DBF-A457-687A4EE06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406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263E1-F428-4437-8800-01F31242FB3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A3C9-6E28-4DBF-A457-687A4EE06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710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263E1-F428-4437-8800-01F31242FB3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9A3C9-6E28-4DBF-A457-687A4EE06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886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1263E1-F428-4437-8800-01F31242FB35}" type="datetimeFigureOut">
              <a:rPr lang="en-US" smtClean="0"/>
              <a:t>4/22/2020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9A3C9-6E28-4DBF-A457-687A4EE06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249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143000"/>
            <a:ext cx="7772400" cy="1470025"/>
          </a:xfrm>
        </p:spPr>
        <p:txBody>
          <a:bodyPr/>
          <a:lstStyle/>
          <a:p>
            <a:r>
              <a:rPr lang="en-US" dirty="0" smtClean="0"/>
              <a:t>ALLOGRAFTS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810000"/>
            <a:ext cx="7315200" cy="1752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DR.GEETIKA KUMAR</a:t>
            </a:r>
          </a:p>
          <a:p>
            <a:r>
              <a:rPr lang="en-US" dirty="0" smtClean="0"/>
              <a:t>MDS- </a:t>
            </a:r>
            <a:r>
              <a:rPr lang="en-US" dirty="0" err="1" smtClean="0"/>
              <a:t>IIIrd</a:t>
            </a:r>
            <a:r>
              <a:rPr lang="en-US" dirty="0" smtClean="0"/>
              <a:t> YEAR</a:t>
            </a:r>
          </a:p>
          <a:p>
            <a:r>
              <a:rPr lang="en-US" dirty="0" smtClean="0"/>
              <a:t>DEPARTMENT OF PERIODONTOLGY AND IMPLANTOLOGY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32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609600"/>
            <a:ext cx="8458200" cy="6019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2. </a:t>
            </a:r>
            <a:r>
              <a:rPr lang="en-US" sz="2400" b="1" dirty="0" smtClean="0"/>
              <a:t>Graft surface</a:t>
            </a:r>
          </a:p>
          <a:p>
            <a:r>
              <a:rPr lang="en-US" sz="2400" dirty="0" smtClean="0"/>
              <a:t>Only 1-2 mm thick layer of bone had been deposited by intramembranous bone formation onto the external surface of most grafts.</a:t>
            </a:r>
          </a:p>
          <a:p>
            <a:endParaRPr lang="en-US" sz="2400" dirty="0" smtClean="0"/>
          </a:p>
          <a:p>
            <a:r>
              <a:rPr lang="en-US" sz="2400" dirty="0" smtClean="0"/>
              <a:t>Distinct cement lines: peripheral edge of allograft had extended into Volkmann canals</a:t>
            </a:r>
          </a:p>
          <a:p>
            <a:endParaRPr lang="en-US" sz="2400" dirty="0" smtClean="0"/>
          </a:p>
          <a:p>
            <a:r>
              <a:rPr lang="en-US" sz="2400" dirty="0" smtClean="0"/>
              <a:t>In other areas: unrepaired erosions lined by osteoclasts and filled with loose fibrous tissue or inflammatory cells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72234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305800" cy="5592763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3</a:t>
            </a:r>
            <a:r>
              <a:rPr lang="en-US" sz="2400" b="1" dirty="0" smtClean="0"/>
              <a:t>. Type of bone formation</a:t>
            </a:r>
          </a:p>
          <a:p>
            <a:r>
              <a:rPr lang="en-US" sz="2400" dirty="0" smtClean="0"/>
              <a:t>Stable constructs: intramembranous</a:t>
            </a:r>
          </a:p>
          <a:p>
            <a:r>
              <a:rPr lang="en-US" sz="2400" dirty="0" smtClean="0"/>
              <a:t>Motion at graft site: cartilage is formed</a:t>
            </a:r>
          </a:p>
          <a:p>
            <a:r>
              <a:rPr lang="en-US" sz="2400" dirty="0" smtClean="0"/>
              <a:t>Frozen and freeze dried allografts: mostly </a:t>
            </a:r>
            <a:r>
              <a:rPr lang="en-US" sz="2400" dirty="0" err="1" smtClean="0"/>
              <a:t>osteoconductive</a:t>
            </a:r>
            <a:r>
              <a:rPr lang="en-US" sz="2400" dirty="0" smtClean="0"/>
              <a:t> rather than osteogenic or significant </a:t>
            </a:r>
            <a:r>
              <a:rPr lang="en-US" sz="2400" dirty="0" err="1" smtClean="0"/>
              <a:t>osteoinductive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4. </a:t>
            </a:r>
            <a:r>
              <a:rPr lang="en-US" sz="2400" b="1" dirty="0" smtClean="0"/>
              <a:t>Demineralized bone grafts</a:t>
            </a:r>
          </a:p>
          <a:p>
            <a:r>
              <a:rPr lang="en-US" sz="2400" dirty="0" smtClean="0"/>
              <a:t>Induce bone formation when implanted in soft tissue (</a:t>
            </a:r>
            <a:r>
              <a:rPr lang="en-US" sz="2400" dirty="0" err="1" smtClean="0"/>
              <a:t>Urist</a:t>
            </a:r>
            <a:r>
              <a:rPr lang="en-US" sz="2400" dirty="0" smtClean="0"/>
              <a:t> MR 1965) : </a:t>
            </a:r>
            <a:r>
              <a:rPr lang="en-US" sz="2400" dirty="0" err="1" smtClean="0"/>
              <a:t>osteoinductive</a:t>
            </a:r>
            <a:r>
              <a:rPr lang="en-US" sz="2400" dirty="0" smtClean="0"/>
              <a:t> capacity</a:t>
            </a:r>
          </a:p>
          <a:p>
            <a:r>
              <a:rPr lang="en-US" sz="2400" dirty="0" smtClean="0"/>
              <a:t>Show clear </a:t>
            </a:r>
            <a:r>
              <a:rPr lang="en-US" sz="2400" dirty="0" err="1" smtClean="0"/>
              <a:t>osteoinductive</a:t>
            </a:r>
            <a:r>
              <a:rPr lang="en-US" sz="2400" dirty="0" smtClean="0"/>
              <a:t> activity characterized by endochondral bone formation when placed in soft tissues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936478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6" t="20193" r="15667" b="4615"/>
          <a:stretch/>
        </p:blipFill>
        <p:spPr bwMode="auto">
          <a:xfrm>
            <a:off x="76200" y="914400"/>
            <a:ext cx="8955743" cy="525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4989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/>
              <a:t>Freeze-Dried Bone Allograft</a:t>
            </a:r>
            <a:br>
              <a:rPr lang="en-US" b="1" i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10600" cy="52578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 err="1" smtClean="0"/>
              <a:t>Undemineralized</a:t>
            </a:r>
            <a:r>
              <a:rPr lang="en-US" sz="2400" dirty="0" smtClean="0"/>
              <a:t> </a:t>
            </a:r>
            <a:r>
              <a:rPr lang="en-US" sz="2400" dirty="0"/>
              <a:t>FDBA was introduced </a:t>
            </a:r>
            <a:r>
              <a:rPr lang="en-US" sz="2400" dirty="0" smtClean="0"/>
              <a:t>to periodontal </a:t>
            </a:r>
            <a:r>
              <a:rPr lang="en-US" sz="2400" dirty="0"/>
              <a:t>therapy in 1976 (</a:t>
            </a:r>
            <a:r>
              <a:rPr lang="en-US" sz="2400" dirty="0" err="1"/>
              <a:t>Mellonig</a:t>
            </a:r>
            <a:r>
              <a:rPr lang="en-US" sz="2400" dirty="0"/>
              <a:t> </a:t>
            </a:r>
            <a:r>
              <a:rPr lang="en-US" sz="2400" i="1" dirty="0"/>
              <a:t>et al</a:t>
            </a:r>
            <a:r>
              <a:rPr lang="en-US" sz="2400" i="1" dirty="0" smtClean="0"/>
              <a:t>., </a:t>
            </a:r>
            <a:r>
              <a:rPr lang="en-US" sz="2400" dirty="0" smtClean="0"/>
              <a:t>1976</a:t>
            </a:r>
            <a:r>
              <a:rPr lang="en-US" sz="2400" dirty="0"/>
              <a:t>). </a:t>
            </a: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Freeze </a:t>
            </a:r>
            <a:r>
              <a:rPr lang="en-US" sz="2400" dirty="0"/>
              <a:t>drying removes approximately </a:t>
            </a:r>
            <a:r>
              <a:rPr lang="en-US" sz="2400" dirty="0" smtClean="0"/>
              <a:t>95% of </a:t>
            </a:r>
            <a:r>
              <a:rPr lang="en-US" sz="2400" dirty="0"/>
              <a:t>the water from bone by a process of </a:t>
            </a:r>
            <a:r>
              <a:rPr lang="en-US" sz="2400" dirty="0" smtClean="0"/>
              <a:t>sublimation in </a:t>
            </a:r>
            <a:r>
              <a:rPr lang="en-US" sz="2400" dirty="0"/>
              <a:t>a vacuum. </a:t>
            </a: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Although </a:t>
            </a:r>
            <a:r>
              <a:rPr lang="en-US" sz="2400" dirty="0"/>
              <a:t>freeze drying </a:t>
            </a:r>
            <a:r>
              <a:rPr lang="en-US" sz="2400" dirty="0" smtClean="0"/>
              <a:t>kills all </a:t>
            </a:r>
            <a:r>
              <a:rPr lang="en-US" sz="2400" dirty="0"/>
              <a:t>cells, the morphology, solubility, and </a:t>
            </a:r>
            <a:r>
              <a:rPr lang="en-US" sz="2400" dirty="0" smtClean="0"/>
              <a:t>chemical integrity </a:t>
            </a:r>
            <a:r>
              <a:rPr lang="en-US" sz="2400" dirty="0"/>
              <a:t>of the original specimen are </a:t>
            </a:r>
            <a:r>
              <a:rPr lang="en-US" sz="2400" dirty="0" smtClean="0"/>
              <a:t>maintained relatively </a:t>
            </a:r>
            <a:r>
              <a:rPr lang="en-US" sz="2400" dirty="0"/>
              <a:t>intact (</a:t>
            </a:r>
            <a:r>
              <a:rPr lang="en-US" sz="2400" dirty="0" err="1"/>
              <a:t>Friedlaender</a:t>
            </a:r>
            <a:r>
              <a:rPr lang="en-US" sz="2400" dirty="0"/>
              <a:t>, 1988; </a:t>
            </a:r>
            <a:r>
              <a:rPr lang="en-US" sz="2400" dirty="0" smtClean="0"/>
              <a:t>Mellonig,1980 </a:t>
            </a:r>
            <a:r>
              <a:rPr lang="en-US" sz="2400" dirty="0"/>
              <a:t>and 1991). </a:t>
            </a: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Freeze </a:t>
            </a:r>
            <a:r>
              <a:rPr lang="en-US" sz="2400" dirty="0"/>
              <a:t>drying </a:t>
            </a:r>
            <a:r>
              <a:rPr lang="en-US" sz="2400" dirty="0" smtClean="0"/>
              <a:t>also markedly </a:t>
            </a:r>
            <a:r>
              <a:rPr lang="en-US" sz="2400" dirty="0"/>
              <a:t>reduces the antigenicity of a </a:t>
            </a:r>
            <a:r>
              <a:rPr lang="en-US" sz="2400" dirty="0" smtClean="0"/>
              <a:t>periodontal bone allograft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2550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Processing of FDBA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963845"/>
              </p:ext>
            </p:extLst>
          </p:nvPr>
        </p:nvGraphicFramePr>
        <p:xfrm>
          <a:off x="228600" y="1371600"/>
          <a:ext cx="8610600" cy="5181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155800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1445915"/>
              </p:ext>
            </p:extLst>
          </p:nvPr>
        </p:nvGraphicFramePr>
        <p:xfrm>
          <a:off x="457200" y="533400"/>
          <a:ext cx="8229600" cy="4830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609600" y="5715000"/>
            <a:ext cx="7239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Holtzclaw</a:t>
            </a:r>
            <a:r>
              <a:rPr lang="en-US" dirty="0">
                <a:solidFill>
                  <a:srgbClr val="FF0000"/>
                </a:solidFill>
              </a:rPr>
              <a:t> et al. 2008) (Copyright c 2008 American </a:t>
            </a:r>
            <a:r>
              <a:rPr lang="en-US" dirty="0" smtClean="0">
                <a:solidFill>
                  <a:srgbClr val="FF0000"/>
                </a:solidFill>
              </a:rPr>
              <a:t>Dental Association.)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189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"/>
            <a:ext cx="8458200" cy="5638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It was used in the treatment </a:t>
            </a:r>
            <a:r>
              <a:rPr lang="en-US" sz="2400" dirty="0" smtClean="0"/>
              <a:t>of:</a:t>
            </a:r>
            <a:endParaRPr lang="en-US" sz="2400" dirty="0"/>
          </a:p>
          <a:p>
            <a:pPr algn="just"/>
            <a:r>
              <a:rPr lang="en-US" sz="2400" dirty="0"/>
              <a:t>three-wall </a:t>
            </a:r>
            <a:r>
              <a:rPr lang="en-US" sz="2400" dirty="0" err="1"/>
              <a:t>intrabony</a:t>
            </a:r>
            <a:r>
              <a:rPr lang="en-US" sz="2400" dirty="0"/>
              <a:t> defects adjacent to implants </a:t>
            </a:r>
            <a:r>
              <a:rPr lang="en-US" sz="2400" dirty="0" smtClean="0"/>
              <a:t>in </a:t>
            </a:r>
            <a:r>
              <a:rPr lang="fr-FR" sz="2400" dirty="0" err="1" smtClean="0"/>
              <a:t>dogs</a:t>
            </a:r>
            <a:r>
              <a:rPr lang="fr-FR" sz="2400" dirty="0" smtClean="0"/>
              <a:t> </a:t>
            </a:r>
            <a:r>
              <a:rPr lang="fr-FR" sz="1800" dirty="0">
                <a:solidFill>
                  <a:srgbClr val="C00000"/>
                </a:solidFill>
              </a:rPr>
              <a:t>(Choi et al. 2010), </a:t>
            </a:r>
            <a:endParaRPr lang="fr-FR" sz="1800" dirty="0" smtClean="0">
              <a:solidFill>
                <a:srgbClr val="C00000"/>
              </a:solidFill>
            </a:endParaRPr>
          </a:p>
          <a:p>
            <a:pPr algn="just"/>
            <a:endParaRPr lang="fr-FR" sz="1800" dirty="0" smtClean="0">
              <a:solidFill>
                <a:srgbClr val="C00000"/>
              </a:solidFill>
            </a:endParaRPr>
          </a:p>
          <a:p>
            <a:pPr algn="just"/>
            <a:r>
              <a:rPr lang="fr-FR" sz="2400" dirty="0" err="1" smtClean="0"/>
              <a:t>maxillary</a:t>
            </a:r>
            <a:r>
              <a:rPr lang="fr-FR" sz="2400" dirty="0" smtClean="0"/>
              <a:t> sinus-augmentation </a:t>
            </a:r>
            <a:r>
              <a:rPr lang="en-US" sz="2400" dirty="0" smtClean="0"/>
              <a:t>procedures </a:t>
            </a:r>
            <a:r>
              <a:rPr lang="en-US" sz="1600" dirty="0">
                <a:solidFill>
                  <a:srgbClr val="C00000"/>
                </a:solidFill>
              </a:rPr>
              <a:t>(</a:t>
            </a:r>
            <a:r>
              <a:rPr lang="en-US" sz="1600" dirty="0" err="1">
                <a:solidFill>
                  <a:srgbClr val="C00000"/>
                </a:solidFill>
              </a:rPr>
              <a:t>Kolerman</a:t>
            </a:r>
            <a:r>
              <a:rPr lang="en-US" sz="1600" dirty="0">
                <a:solidFill>
                  <a:srgbClr val="C00000"/>
                </a:solidFill>
              </a:rPr>
              <a:t> et al. 2008)</a:t>
            </a:r>
            <a:r>
              <a:rPr lang="en-US" sz="2400" dirty="0"/>
              <a:t>, </a:t>
            </a:r>
            <a:endParaRPr lang="en-US" sz="2400" dirty="0" smtClean="0"/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in alveolar ridge </a:t>
            </a:r>
            <a:r>
              <a:rPr lang="en-US" sz="2400" dirty="0"/>
              <a:t>augmentation alone </a:t>
            </a:r>
            <a:r>
              <a:rPr lang="en-US" sz="1600" dirty="0">
                <a:solidFill>
                  <a:srgbClr val="C00000"/>
                </a:solidFill>
              </a:rPr>
              <a:t>(Fagan et al. 2008) </a:t>
            </a:r>
            <a:r>
              <a:rPr lang="en-US" sz="2400" dirty="0"/>
              <a:t>or </a:t>
            </a:r>
            <a:r>
              <a:rPr lang="en-US" sz="2400" dirty="0" smtClean="0"/>
              <a:t>associated with PRP </a:t>
            </a:r>
            <a:r>
              <a:rPr lang="en-US" sz="1600" dirty="0" smtClean="0">
                <a:solidFill>
                  <a:srgbClr val="C00000"/>
                </a:solidFill>
              </a:rPr>
              <a:t>(</a:t>
            </a:r>
            <a:r>
              <a:rPr lang="en-US" sz="1600" dirty="0" err="1" smtClean="0">
                <a:solidFill>
                  <a:srgbClr val="C00000"/>
                </a:solidFill>
              </a:rPr>
              <a:t>Kassolis</a:t>
            </a:r>
            <a:r>
              <a:rPr lang="en-US" sz="1600" dirty="0" smtClean="0">
                <a:solidFill>
                  <a:srgbClr val="C00000"/>
                </a:solidFill>
              </a:rPr>
              <a:t> </a:t>
            </a:r>
            <a:r>
              <a:rPr lang="en-US" sz="1600" dirty="0">
                <a:solidFill>
                  <a:srgbClr val="C00000"/>
                </a:solidFill>
              </a:rPr>
              <a:t>et al. 2000</a:t>
            </a:r>
            <a:r>
              <a:rPr lang="en-US" sz="1600" dirty="0" smtClean="0">
                <a:solidFill>
                  <a:srgbClr val="C00000"/>
                </a:solidFill>
              </a:rPr>
              <a:t>),</a:t>
            </a:r>
          </a:p>
          <a:p>
            <a:pPr algn="just"/>
            <a:endParaRPr lang="en-US" sz="2400" dirty="0">
              <a:solidFill>
                <a:srgbClr val="C00000"/>
              </a:solidFill>
            </a:endParaRPr>
          </a:p>
          <a:p>
            <a:pPr algn="just"/>
            <a:r>
              <a:rPr lang="en-US" sz="2400" dirty="0" smtClean="0"/>
              <a:t>periodontal </a:t>
            </a:r>
            <a:r>
              <a:rPr lang="en-US" sz="2400" dirty="0"/>
              <a:t>defects, alone </a:t>
            </a:r>
            <a:r>
              <a:rPr lang="en-US" sz="1600" dirty="0">
                <a:solidFill>
                  <a:srgbClr val="C00000"/>
                </a:solidFill>
              </a:rPr>
              <a:t>(</a:t>
            </a:r>
            <a:r>
              <a:rPr lang="en-US" sz="1600" dirty="0" smtClean="0">
                <a:solidFill>
                  <a:srgbClr val="C00000"/>
                </a:solidFill>
              </a:rPr>
              <a:t>Nevins et </a:t>
            </a:r>
            <a:r>
              <a:rPr lang="en-US" sz="1600" dirty="0">
                <a:solidFill>
                  <a:srgbClr val="C00000"/>
                </a:solidFill>
              </a:rPr>
              <a:t>al. 2007; </a:t>
            </a:r>
            <a:r>
              <a:rPr lang="en-US" sz="1600" dirty="0" err="1">
                <a:solidFill>
                  <a:srgbClr val="C00000"/>
                </a:solidFill>
              </a:rPr>
              <a:t>Laurell</a:t>
            </a:r>
            <a:r>
              <a:rPr lang="en-US" sz="1600" dirty="0">
                <a:solidFill>
                  <a:srgbClr val="C00000"/>
                </a:solidFill>
              </a:rPr>
              <a:t> et al. 1998)</a:t>
            </a:r>
            <a:r>
              <a:rPr lang="en-US" sz="2400" dirty="0"/>
              <a:t>, combined with </a:t>
            </a:r>
            <a:r>
              <a:rPr lang="en-US" sz="2400" dirty="0" smtClean="0"/>
              <a:t>EMD </a:t>
            </a:r>
            <a:r>
              <a:rPr lang="en-US" sz="1600" dirty="0" smtClean="0">
                <a:solidFill>
                  <a:srgbClr val="C00000"/>
                </a:solidFill>
              </a:rPr>
              <a:t>(Rosen </a:t>
            </a:r>
            <a:r>
              <a:rPr lang="en-US" sz="1600" dirty="0">
                <a:solidFill>
                  <a:srgbClr val="C00000"/>
                </a:solidFill>
              </a:rPr>
              <a:t>and Reynolds 2002) </a:t>
            </a:r>
            <a:r>
              <a:rPr lang="en-US" sz="2400" dirty="0"/>
              <a:t>or </a:t>
            </a:r>
            <a:r>
              <a:rPr lang="en-US" sz="2400" dirty="0" smtClean="0"/>
              <a:t>with barrier </a:t>
            </a:r>
            <a:r>
              <a:rPr lang="en-US" sz="2400" dirty="0"/>
              <a:t>membrane </a:t>
            </a:r>
            <a:r>
              <a:rPr lang="en-US" sz="1600" dirty="0">
                <a:solidFill>
                  <a:srgbClr val="C00000"/>
                </a:solidFill>
              </a:rPr>
              <a:t>(Rosen and Reynolds 2001). </a:t>
            </a:r>
            <a:endParaRPr lang="en-US" sz="1600" dirty="0" smtClean="0">
              <a:solidFill>
                <a:srgbClr val="C00000"/>
              </a:solidFill>
            </a:endParaRPr>
          </a:p>
          <a:p>
            <a:pPr algn="just"/>
            <a:endParaRPr lang="en-US" sz="1600" dirty="0" smtClean="0">
              <a:solidFill>
                <a:srgbClr val="C00000"/>
              </a:solidFill>
            </a:endParaRPr>
          </a:p>
          <a:p>
            <a:pPr algn="just"/>
            <a:r>
              <a:rPr lang="en-US" sz="2400" dirty="0" smtClean="0"/>
              <a:t>FDBA</a:t>
            </a:r>
            <a:r>
              <a:rPr lang="en-US" sz="2400" dirty="0"/>
              <a:t> </a:t>
            </a:r>
            <a:r>
              <a:rPr lang="en-US" sz="2400" dirty="0" smtClean="0"/>
              <a:t>can </a:t>
            </a:r>
            <a:r>
              <a:rPr lang="en-US" sz="2400" dirty="0"/>
              <a:t>be combined with antimicrobial therapy, and </a:t>
            </a:r>
            <a:r>
              <a:rPr lang="en-US" sz="2400" dirty="0" smtClean="0"/>
              <a:t>has been </a:t>
            </a:r>
            <a:r>
              <a:rPr lang="en-US" sz="2400" dirty="0"/>
              <a:t>used with tetracycline to regenerate </a:t>
            </a:r>
            <a:r>
              <a:rPr lang="en-US" sz="2400" dirty="0" smtClean="0"/>
              <a:t>experimental defects </a:t>
            </a:r>
            <a:r>
              <a:rPr lang="en-US" sz="2400" dirty="0"/>
              <a:t>in baboons </a:t>
            </a:r>
            <a:r>
              <a:rPr lang="en-US" sz="1600" dirty="0">
                <a:solidFill>
                  <a:srgbClr val="C00000"/>
                </a:solidFill>
              </a:rPr>
              <a:t>(Drury and </a:t>
            </a:r>
            <a:r>
              <a:rPr lang="en-US" sz="1600" dirty="0" err="1">
                <a:solidFill>
                  <a:srgbClr val="C00000"/>
                </a:solidFill>
              </a:rPr>
              <a:t>Yukna</a:t>
            </a:r>
            <a:r>
              <a:rPr lang="en-US" sz="1600" dirty="0">
                <a:solidFill>
                  <a:srgbClr val="C00000"/>
                </a:solidFill>
              </a:rPr>
              <a:t> 1991) </a:t>
            </a:r>
            <a:r>
              <a:rPr lang="en-US" sz="2400" dirty="0"/>
              <a:t>or </a:t>
            </a:r>
            <a:r>
              <a:rPr lang="en-US" sz="2400" dirty="0" smtClean="0"/>
              <a:t>during treatment </a:t>
            </a:r>
            <a:r>
              <a:rPr lang="en-US" sz="2400" dirty="0"/>
              <a:t>of localized juvenile periodontitis </a:t>
            </a:r>
            <a:r>
              <a:rPr lang="en-US" sz="1600" dirty="0">
                <a:solidFill>
                  <a:srgbClr val="C00000"/>
                </a:solidFill>
              </a:rPr>
              <a:t>(</a:t>
            </a:r>
            <a:r>
              <a:rPr lang="en-US" sz="1600" dirty="0" smtClean="0">
                <a:solidFill>
                  <a:srgbClr val="C00000"/>
                </a:solidFill>
              </a:rPr>
              <a:t>Evans </a:t>
            </a:r>
            <a:r>
              <a:rPr lang="da-DK" sz="1600" dirty="0" smtClean="0">
                <a:solidFill>
                  <a:srgbClr val="C00000"/>
                </a:solidFill>
              </a:rPr>
              <a:t>et </a:t>
            </a:r>
            <a:r>
              <a:rPr lang="da-DK" sz="1600" dirty="0">
                <a:solidFill>
                  <a:srgbClr val="C00000"/>
                </a:solidFill>
              </a:rPr>
              <a:t>al. 1989; Mabry et al. 1985).</a:t>
            </a:r>
            <a:endParaRPr lang="en-US" sz="1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0054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305800" cy="5287963"/>
          </a:xfrm>
        </p:spPr>
        <p:txBody>
          <a:bodyPr>
            <a:normAutofit lnSpcReduction="10000"/>
          </a:bodyPr>
          <a:lstStyle/>
          <a:p>
            <a:r>
              <a:rPr lang="en-US" sz="2400" dirty="0" err="1" smtClean="0"/>
              <a:t>Osteoconductive</a:t>
            </a:r>
            <a:r>
              <a:rPr lang="en-US" sz="2400" dirty="0"/>
              <a:t>, containment, space maintenance (Reynolds 2003) 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err="1" smtClean="0"/>
              <a:t>Mellonig</a:t>
            </a:r>
            <a:r>
              <a:rPr lang="en-US" sz="2400" dirty="0" smtClean="0"/>
              <a:t> </a:t>
            </a:r>
            <a:r>
              <a:rPr lang="en-US" sz="2400" dirty="0"/>
              <a:t>et al., 1992 - 50% bone fill in 67% defects, Bowers et al., 1976 - 78% of defects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Resorbed </a:t>
            </a:r>
            <a:r>
              <a:rPr lang="en-US" sz="2400" dirty="0"/>
              <a:t>and replaced by bone (Rosenberg and Rose </a:t>
            </a:r>
            <a:r>
              <a:rPr lang="en-US" sz="2400" dirty="0" smtClean="0"/>
              <a:t>1998)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No </a:t>
            </a:r>
            <a:r>
              <a:rPr lang="en-US" sz="2400" dirty="0"/>
              <a:t>report of virus contamination 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No </a:t>
            </a:r>
            <a:r>
              <a:rPr lang="en-US" sz="2400" dirty="0"/>
              <a:t>periodontal regeneration (Anton </a:t>
            </a:r>
            <a:r>
              <a:rPr lang="en-US" sz="2400" dirty="0" err="1"/>
              <a:t>Sculean</a:t>
            </a:r>
            <a:r>
              <a:rPr lang="en-US" sz="2400" dirty="0"/>
              <a:t> 2010) 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Useful </a:t>
            </a:r>
            <a:r>
              <a:rPr lang="en-US" sz="2400" dirty="0"/>
              <a:t>in minor ridge augmentation </a:t>
            </a:r>
          </a:p>
        </p:txBody>
      </p:sp>
    </p:spTree>
    <p:extLst>
      <p:ext uri="{BB962C8B-B14F-4D97-AF65-F5344CB8AC3E}">
        <p14:creationId xmlns:p14="http://schemas.microsoft.com/office/powerpoint/2010/main" val="326828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Demineralized Freeze-Dried </a:t>
            </a:r>
            <a:r>
              <a:rPr lang="en-US" b="1" i="1" dirty="0"/>
              <a:t>Bone Allograft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Marshall </a:t>
            </a:r>
            <a:r>
              <a:rPr lang="en-US" sz="2400" dirty="0" err="1"/>
              <a:t>Urist</a:t>
            </a:r>
            <a:r>
              <a:rPr lang="en-US" sz="2400" dirty="0"/>
              <a:t> 1965 </a:t>
            </a:r>
            <a:r>
              <a:rPr lang="en-US" sz="2400" dirty="0" smtClean="0"/>
              <a:t>Demineralization </a:t>
            </a:r>
            <a:r>
              <a:rPr lang="en-US" sz="2400" dirty="0"/>
              <a:t>of a bone allograft exposes </a:t>
            </a:r>
            <a:r>
              <a:rPr lang="en-US" sz="2400" dirty="0" smtClean="0"/>
              <a:t>bone morphogenetic </a:t>
            </a:r>
            <a:r>
              <a:rPr lang="en-US" sz="2400" dirty="0"/>
              <a:t>proteins within the bone matrix. </a:t>
            </a: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/>
              <a:t>Bowers </a:t>
            </a:r>
            <a:r>
              <a:rPr lang="en-US" sz="2400" i="1" dirty="0"/>
              <a:t>et al.</a:t>
            </a:r>
            <a:r>
              <a:rPr lang="en-US" sz="2400" dirty="0"/>
              <a:t>,1989 - New attachment </a:t>
            </a:r>
            <a:r>
              <a:rPr lang="en-US" sz="2400" dirty="0" smtClean="0"/>
              <a:t>histologically</a:t>
            </a:r>
          </a:p>
          <a:p>
            <a:pPr algn="just">
              <a:lnSpc>
                <a:spcPct val="150000"/>
              </a:lnSpc>
            </a:pPr>
            <a:r>
              <a:rPr lang="en-US" sz="2400" dirty="0" err="1" smtClean="0"/>
              <a:t>Osteoinductive</a:t>
            </a:r>
            <a:r>
              <a:rPr lang="en-US" sz="2400" dirty="0" smtClean="0"/>
              <a:t> </a:t>
            </a:r>
            <a:r>
              <a:rPr lang="en-US" sz="2400" dirty="0"/>
              <a:t>&amp; </a:t>
            </a:r>
            <a:r>
              <a:rPr lang="en-US" sz="2400" dirty="0" err="1"/>
              <a:t>Osteoconductive</a:t>
            </a:r>
            <a:r>
              <a:rPr lang="en-US" sz="2400" dirty="0"/>
              <a:t> </a:t>
            </a: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en-US" sz="2400" dirty="0" smtClean="0"/>
              <a:t>These</a:t>
            </a:r>
            <a:r>
              <a:rPr lang="en-US" sz="2400" dirty="0"/>
              <a:t> </a:t>
            </a:r>
            <a:r>
              <a:rPr lang="en-US" sz="2400" dirty="0" smtClean="0"/>
              <a:t>inductive </a:t>
            </a:r>
            <a:r>
              <a:rPr lang="en-US" sz="2400" dirty="0"/>
              <a:t>proteins induce a cascade of events </a:t>
            </a:r>
            <a:r>
              <a:rPr lang="en-US" sz="2400" dirty="0" smtClean="0"/>
              <a:t>leading to </a:t>
            </a:r>
            <a:r>
              <a:rPr lang="en-US" sz="2400" dirty="0"/>
              <a:t>cellular differentiation and the formation of </a:t>
            </a:r>
            <a:r>
              <a:rPr lang="en-US" sz="2400" dirty="0" smtClean="0"/>
              <a:t>bone </a:t>
            </a:r>
            <a:r>
              <a:rPr lang="en-US" sz="2400" dirty="0"/>
              <a:t>through </a:t>
            </a:r>
            <a:r>
              <a:rPr lang="en-US" sz="2400" dirty="0" err="1"/>
              <a:t>osteoinduction</a:t>
            </a:r>
            <a:r>
              <a:rPr lang="en-US" sz="2400" dirty="0"/>
              <a:t> by inducing </a:t>
            </a:r>
            <a:r>
              <a:rPr lang="en-US" sz="2400" dirty="0" err="1" smtClean="0"/>
              <a:t>pleuripotential</a:t>
            </a:r>
            <a:r>
              <a:rPr lang="en-US" sz="2400" dirty="0"/>
              <a:t> </a:t>
            </a:r>
            <a:r>
              <a:rPr lang="en-US" sz="2400" dirty="0" smtClean="0"/>
              <a:t>stem </a:t>
            </a:r>
            <a:r>
              <a:rPr lang="en-US" sz="2400" dirty="0"/>
              <a:t>cells to differentiate into osteoblasts </a:t>
            </a:r>
            <a:r>
              <a:rPr lang="en-US" sz="1600" dirty="0">
                <a:solidFill>
                  <a:srgbClr val="C00000"/>
                </a:solidFill>
              </a:rPr>
              <a:t>(</a:t>
            </a:r>
            <a:r>
              <a:rPr lang="en-US" sz="1600" dirty="0" err="1" smtClean="0">
                <a:solidFill>
                  <a:srgbClr val="C00000"/>
                </a:solidFill>
              </a:rPr>
              <a:t>Mellonig</a:t>
            </a:r>
            <a:r>
              <a:rPr lang="en-US" sz="1600" dirty="0">
                <a:solidFill>
                  <a:srgbClr val="C00000"/>
                </a:solidFill>
              </a:rPr>
              <a:t> </a:t>
            </a:r>
            <a:r>
              <a:rPr lang="da-DK" sz="1600" dirty="0" smtClean="0">
                <a:solidFill>
                  <a:srgbClr val="C00000"/>
                </a:solidFill>
              </a:rPr>
              <a:t>et </a:t>
            </a:r>
            <a:r>
              <a:rPr lang="da-DK" sz="1600" dirty="0">
                <a:solidFill>
                  <a:srgbClr val="C00000"/>
                </a:solidFill>
              </a:rPr>
              <a:t>al. 1992; Nasr et al. 1999).</a:t>
            </a:r>
            <a:endParaRPr lang="en-US" sz="1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2238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Processing of DFDBA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616243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71026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382000" cy="487680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Allografts </a:t>
            </a:r>
            <a:r>
              <a:rPr lang="en-US" sz="2400" dirty="0" smtClean="0"/>
              <a:t>are derived </a:t>
            </a:r>
            <a:r>
              <a:rPr lang="en-US" sz="2400" dirty="0"/>
              <a:t>from individuals of the same species but </a:t>
            </a:r>
            <a:r>
              <a:rPr lang="en-US" sz="2400" dirty="0" smtClean="0"/>
              <a:t>different </a:t>
            </a:r>
            <a:r>
              <a:rPr lang="en-US" sz="2400" dirty="0"/>
              <a:t>genus, being selected, processed and preserved in bone </a:t>
            </a:r>
            <a:r>
              <a:rPr lang="en-US" sz="2400" dirty="0" smtClean="0"/>
              <a:t>banks where </a:t>
            </a:r>
            <a:r>
              <a:rPr lang="en-US" sz="2400" dirty="0"/>
              <a:t>extensive donor screening, including detailed social </a:t>
            </a:r>
            <a:r>
              <a:rPr lang="en-US" sz="2400" dirty="0" smtClean="0"/>
              <a:t>and medical </a:t>
            </a:r>
            <a:r>
              <a:rPr lang="en-US" sz="2400" dirty="0"/>
              <a:t>history as well as serological examinations is carried </a:t>
            </a:r>
            <a:r>
              <a:rPr lang="en-US" sz="2400" dirty="0" smtClean="0"/>
              <a:t>out.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They originate from living donors (usually femoral head </a:t>
            </a:r>
            <a:r>
              <a:rPr lang="en-US" sz="2400" dirty="0" smtClean="0"/>
              <a:t>replacement</a:t>
            </a:r>
            <a:r>
              <a:rPr lang="en-US" sz="2400" dirty="0"/>
              <a:t>) or cadaveric bone material, further processed to </a:t>
            </a:r>
            <a:r>
              <a:rPr lang="en-US" sz="2400" dirty="0" smtClean="0"/>
              <a:t>neutralize the </a:t>
            </a:r>
            <a:r>
              <a:rPr lang="en-US" sz="2400" dirty="0"/>
              <a:t>immune response and transmission of infectious diseases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980836"/>
            <a:ext cx="838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Delloye</a:t>
            </a:r>
            <a:r>
              <a:rPr lang="en-US" dirty="0">
                <a:solidFill>
                  <a:srgbClr val="FF0000"/>
                </a:solidFill>
              </a:rPr>
              <a:t> C, </a:t>
            </a:r>
            <a:r>
              <a:rPr lang="en-US" dirty="0" err="1">
                <a:solidFill>
                  <a:srgbClr val="FF0000"/>
                </a:solidFill>
              </a:rPr>
              <a:t>Cornu</a:t>
            </a:r>
            <a:r>
              <a:rPr lang="en-US" dirty="0">
                <a:solidFill>
                  <a:srgbClr val="FF0000"/>
                </a:solidFill>
              </a:rPr>
              <a:t> O, </a:t>
            </a:r>
            <a:r>
              <a:rPr lang="en-US" dirty="0" err="1">
                <a:solidFill>
                  <a:srgbClr val="FF0000"/>
                </a:solidFill>
              </a:rPr>
              <a:t>Druez</a:t>
            </a:r>
            <a:r>
              <a:rPr lang="en-US" dirty="0">
                <a:solidFill>
                  <a:srgbClr val="FF0000"/>
                </a:solidFill>
              </a:rPr>
              <a:t> V, </a:t>
            </a:r>
            <a:r>
              <a:rPr lang="en-US" dirty="0" err="1">
                <a:solidFill>
                  <a:srgbClr val="FF0000"/>
                </a:solidFill>
              </a:rPr>
              <a:t>Barbier</a:t>
            </a:r>
            <a:r>
              <a:rPr lang="en-US" dirty="0">
                <a:solidFill>
                  <a:srgbClr val="FF0000"/>
                </a:solidFill>
              </a:rPr>
              <a:t> O. Bone allografts: what they can offer </a:t>
            </a:r>
            <a:r>
              <a:rPr lang="en-US" dirty="0" err="1">
                <a:solidFill>
                  <a:srgbClr val="FF0000"/>
                </a:solidFill>
              </a:rPr>
              <a:t>andwhat</a:t>
            </a:r>
            <a:r>
              <a:rPr lang="en-US" dirty="0">
                <a:solidFill>
                  <a:srgbClr val="FF0000"/>
                </a:solidFill>
              </a:rPr>
              <a:t> they cannot. J Bone </a:t>
            </a:r>
            <a:r>
              <a:rPr lang="en-US" dirty="0" err="1">
                <a:solidFill>
                  <a:srgbClr val="FF0000"/>
                </a:solidFill>
              </a:rPr>
              <a:t>Jt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Surg</a:t>
            </a:r>
            <a:r>
              <a:rPr lang="en-US" dirty="0">
                <a:solidFill>
                  <a:srgbClr val="FF0000"/>
                </a:solidFill>
              </a:rPr>
              <a:t> 2007;89(May (5)):574–9.</a:t>
            </a:r>
          </a:p>
        </p:txBody>
      </p:sp>
    </p:spTree>
    <p:extLst>
      <p:ext uri="{BB962C8B-B14F-4D97-AF65-F5344CB8AC3E}">
        <p14:creationId xmlns:p14="http://schemas.microsoft.com/office/powerpoint/2010/main" val="2598085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9580921"/>
              </p:ext>
            </p:extLst>
          </p:nvPr>
        </p:nvGraphicFramePr>
        <p:xfrm>
          <a:off x="457200" y="533400"/>
          <a:ext cx="82296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549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5998529"/>
              </p:ext>
            </p:extLst>
          </p:nvPr>
        </p:nvGraphicFramePr>
        <p:xfrm>
          <a:off x="457200" y="533401"/>
          <a:ext cx="8229600" cy="2590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609600" y="5715000"/>
            <a:ext cx="7239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err="1">
                <a:solidFill>
                  <a:srgbClr val="FF0000"/>
                </a:solidFill>
              </a:rPr>
              <a:t>Holtzclaw</a:t>
            </a:r>
            <a:r>
              <a:rPr lang="en-US" dirty="0">
                <a:solidFill>
                  <a:srgbClr val="FF0000"/>
                </a:solidFill>
              </a:rPr>
              <a:t> et al. 2008) (Copyright c 2008 American </a:t>
            </a:r>
            <a:r>
              <a:rPr lang="en-US" dirty="0" smtClean="0">
                <a:solidFill>
                  <a:srgbClr val="FF0000"/>
                </a:solidFill>
              </a:rPr>
              <a:t>Dental Association.)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49685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32460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The </a:t>
            </a:r>
            <a:r>
              <a:rPr lang="en-US" sz="2400" dirty="0" smtClean="0"/>
              <a:t>AATB </a:t>
            </a:r>
            <a:r>
              <a:rPr lang="en-US" sz="2400" dirty="0"/>
              <a:t>advocates excluding collection of </a:t>
            </a:r>
            <a:r>
              <a:rPr lang="en-US" sz="2400" dirty="0" smtClean="0"/>
              <a:t>bone under </a:t>
            </a:r>
            <a:r>
              <a:rPr lang="en-US" sz="2400" dirty="0"/>
              <a:t>the following circumstances</a:t>
            </a:r>
            <a:r>
              <a:rPr lang="en-US" sz="2400" dirty="0" smtClean="0"/>
              <a:t>:</a:t>
            </a:r>
          </a:p>
          <a:p>
            <a:endParaRPr lang="en-US" sz="2400" dirty="0"/>
          </a:p>
          <a:p>
            <a:pPr marL="457200" indent="-457200">
              <a:buAutoNum type="arabicPeriod"/>
            </a:pPr>
            <a:r>
              <a:rPr lang="en-US" sz="2400" dirty="0" smtClean="0"/>
              <a:t>Donors </a:t>
            </a:r>
            <a:r>
              <a:rPr lang="en-US" sz="2400" dirty="0"/>
              <a:t>from high-risk groups, as </a:t>
            </a:r>
            <a:r>
              <a:rPr lang="en-US" sz="2400" dirty="0" smtClean="0"/>
              <a:t>determined by </a:t>
            </a:r>
            <a:r>
              <a:rPr lang="en-US" sz="2400" dirty="0"/>
              <a:t>medical testing and/or behavioral risk assessments</a:t>
            </a:r>
            <a:r>
              <a:rPr lang="en-US" sz="2400" dirty="0" smtClean="0"/>
              <a:t>.</a:t>
            </a:r>
          </a:p>
          <a:p>
            <a:pPr marL="457200" indent="-457200">
              <a:buAutoNum type="arabicPeriod"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2. Donors test positive for HIV antibody by ELISA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3. Autopsy of donor reveals occult disease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4. Donor bone tests positive for bacterial contamination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5. Donor and bone test positive for hepatitis B </a:t>
            </a:r>
            <a:r>
              <a:rPr lang="en-US" sz="2400" dirty="0" smtClean="0"/>
              <a:t>(</a:t>
            </a:r>
            <a:r>
              <a:rPr lang="en-US" sz="2400" dirty="0" err="1"/>
              <a:t>HBsAG</a:t>
            </a:r>
            <a:r>
              <a:rPr lang="en-US" sz="2400" dirty="0"/>
              <a:t>) or </a:t>
            </a:r>
            <a:r>
              <a:rPr lang="en-US" sz="2400" dirty="0" smtClean="0"/>
              <a:t>C </a:t>
            </a:r>
            <a:r>
              <a:rPr lang="en-US" sz="2400" dirty="0"/>
              <a:t>virus </a:t>
            </a: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6</a:t>
            </a:r>
            <a:r>
              <a:rPr lang="en-US" sz="2400" dirty="0"/>
              <a:t>. Donor tests positive for syphilis.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0608833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533400"/>
            <a:ext cx="8382000" cy="5791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 smtClean="0"/>
              <a:t>When DFDBA </a:t>
            </a:r>
            <a:r>
              <a:rPr lang="en-US" sz="2400" dirty="0"/>
              <a:t>is used in particulate form, </a:t>
            </a:r>
            <a:r>
              <a:rPr lang="en-US" sz="2400" i="1" dirty="0"/>
              <a:t>particle </a:t>
            </a:r>
            <a:r>
              <a:rPr lang="en-US" sz="2400" i="1" dirty="0" smtClean="0"/>
              <a:t>size appears </a:t>
            </a:r>
            <a:r>
              <a:rPr lang="en-US" sz="2400" i="1" dirty="0"/>
              <a:t>to be an important variable in the success </a:t>
            </a:r>
            <a:r>
              <a:rPr lang="en-US" sz="2400" i="1" dirty="0" smtClean="0"/>
              <a:t>of DFDBA </a:t>
            </a:r>
            <a:r>
              <a:rPr lang="en-US" sz="2400" i="1" dirty="0"/>
              <a:t>as a bone-inductive material</a:t>
            </a:r>
            <a:r>
              <a:rPr lang="en-US" sz="2400" dirty="0"/>
              <a:t>. </a:t>
            </a:r>
            <a:endParaRPr lang="en-US" sz="2400" dirty="0" smtClean="0"/>
          </a:p>
          <a:p>
            <a:pPr algn="just"/>
            <a:r>
              <a:rPr lang="en-US" sz="2400" dirty="0" smtClean="0"/>
              <a:t>Particles </a:t>
            </a:r>
            <a:r>
              <a:rPr lang="en-US" sz="2400" dirty="0"/>
              <a:t>in </a:t>
            </a:r>
            <a:r>
              <a:rPr lang="en-US" sz="2400" dirty="0" smtClean="0"/>
              <a:t>the range </a:t>
            </a:r>
            <a:r>
              <a:rPr lang="en-US" sz="2400" dirty="0"/>
              <a:t>of 125–1,000 mm possess a higher </a:t>
            </a:r>
            <a:r>
              <a:rPr lang="en-US" sz="2400" dirty="0" smtClean="0"/>
              <a:t>osteogenic potential </a:t>
            </a:r>
            <a:r>
              <a:rPr lang="en-US" sz="2400" dirty="0"/>
              <a:t>than do particles below 125 mm. </a:t>
            </a:r>
            <a:endParaRPr lang="en-US" sz="2400" dirty="0" smtClean="0"/>
          </a:p>
          <a:p>
            <a:pPr marL="0" indent="0" algn="just">
              <a:buNone/>
            </a:pPr>
            <a:endParaRPr lang="en-US" sz="2400" dirty="0" smtClean="0"/>
          </a:p>
          <a:p>
            <a:pPr algn="just"/>
            <a:r>
              <a:rPr lang="en-US" sz="2400" dirty="0" smtClean="0"/>
              <a:t>Optimal particle size </a:t>
            </a:r>
            <a:r>
              <a:rPr lang="en-US" sz="2400" dirty="0"/>
              <a:t>appears to be between 100 and 300 mm. </a:t>
            </a:r>
            <a:endParaRPr lang="en-US" sz="2400" dirty="0" smtClean="0"/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Very </a:t>
            </a:r>
            <a:r>
              <a:rPr lang="en-US" sz="2400" dirty="0"/>
              <a:t>small DFDBA particles elicit a </a:t>
            </a:r>
            <a:r>
              <a:rPr lang="en-US" sz="2400" dirty="0" smtClean="0"/>
              <a:t>macrophage response </a:t>
            </a:r>
            <a:r>
              <a:rPr lang="en-US" sz="2400" dirty="0"/>
              <a:t>and are rapidly resorbed with </a:t>
            </a:r>
            <a:r>
              <a:rPr lang="en-US" sz="2400" dirty="0" smtClean="0"/>
              <a:t>little or </a:t>
            </a:r>
            <a:r>
              <a:rPr lang="en-US" sz="2400" dirty="0"/>
              <a:t>no new bone formation</a:t>
            </a:r>
            <a:r>
              <a:rPr lang="en-US" sz="2400" dirty="0" smtClean="0"/>
              <a:t>.</a:t>
            </a:r>
          </a:p>
          <a:p>
            <a:pPr marL="0" indent="0" algn="just">
              <a:buNone/>
            </a:pPr>
            <a:r>
              <a:rPr lang="en-US" sz="2400" dirty="0" smtClean="0"/>
              <a:t> </a:t>
            </a:r>
          </a:p>
          <a:p>
            <a:pPr algn="just"/>
            <a:r>
              <a:rPr lang="en-US" sz="2400" dirty="0"/>
              <a:t>Tissue banks </a:t>
            </a:r>
            <a:r>
              <a:rPr lang="en-US" sz="2400" dirty="0" smtClean="0"/>
              <a:t>most frequently produce </a:t>
            </a:r>
            <a:r>
              <a:rPr lang="en-US" sz="2400" dirty="0"/>
              <a:t>this graft with the range</a:t>
            </a:r>
          </a:p>
          <a:p>
            <a:pPr marL="0" indent="0" algn="just">
              <a:buNone/>
            </a:pPr>
            <a:r>
              <a:rPr lang="en-US" sz="2400" dirty="0"/>
              <a:t>from 250 to 750 </a:t>
            </a:r>
            <a:r>
              <a:rPr lang="en-US" sz="2400" dirty="0" smtClean="0"/>
              <a:t>mm</a:t>
            </a:r>
            <a:r>
              <a:rPr lang="en-US" sz="2400" dirty="0"/>
              <a:t> </a:t>
            </a:r>
            <a:r>
              <a:rPr lang="en-US" sz="2400" dirty="0" smtClean="0"/>
              <a:t>for </a:t>
            </a:r>
            <a:r>
              <a:rPr lang="en-US" sz="2400" dirty="0"/>
              <a:t>dental use </a:t>
            </a:r>
            <a:r>
              <a:rPr lang="en-US" sz="1600" dirty="0" smtClean="0">
                <a:solidFill>
                  <a:srgbClr val="C00000"/>
                </a:solidFill>
              </a:rPr>
              <a:t>(</a:t>
            </a:r>
            <a:r>
              <a:rPr lang="en-US" sz="1600" dirty="0">
                <a:solidFill>
                  <a:srgbClr val="C00000"/>
                </a:solidFill>
              </a:rPr>
              <a:t>Committee on Research, Science and Therapy </a:t>
            </a:r>
            <a:r>
              <a:rPr lang="en-US" sz="1600" dirty="0" smtClean="0">
                <a:solidFill>
                  <a:srgbClr val="C00000"/>
                </a:solidFill>
              </a:rPr>
              <a:t>of the </a:t>
            </a:r>
            <a:r>
              <a:rPr lang="en-US" sz="1600" dirty="0">
                <a:solidFill>
                  <a:srgbClr val="C00000"/>
                </a:solidFill>
              </a:rPr>
              <a:t>American Academy of Periodontology 2001).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146881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pPr algn="just"/>
            <a:r>
              <a:rPr lang="en-US" sz="2400" dirty="0">
                <a:solidFill>
                  <a:srgbClr val="C00000"/>
                </a:solidFill>
              </a:rPr>
              <a:t>Schwartz et al. (1996) </a:t>
            </a:r>
            <a:r>
              <a:rPr lang="en-US" sz="2400" dirty="0" smtClean="0"/>
              <a:t>: commercial DFDBA </a:t>
            </a:r>
            <a:r>
              <a:rPr lang="en-US" sz="2400" dirty="0"/>
              <a:t>differs in both size and ability to induce </a:t>
            </a:r>
            <a:r>
              <a:rPr lang="en-US" sz="2400" dirty="0" smtClean="0"/>
              <a:t>new bone </a:t>
            </a:r>
            <a:r>
              <a:rPr lang="en-US" sz="2400" dirty="0"/>
              <a:t>formation, but that the two are not </a:t>
            </a:r>
            <a:r>
              <a:rPr lang="en-US" sz="2400" dirty="0" smtClean="0"/>
              <a:t>related.</a:t>
            </a:r>
          </a:p>
          <a:p>
            <a:pPr marL="0" indent="0" algn="just">
              <a:buNone/>
            </a:pPr>
            <a:endParaRPr lang="en-US" sz="2400" dirty="0" smtClean="0"/>
          </a:p>
          <a:p>
            <a:pPr algn="just"/>
            <a:r>
              <a:rPr lang="en-US" sz="2400" dirty="0"/>
              <a:t>Some investigators have reported success while others have failed to demonstrate clinical improvement </a:t>
            </a:r>
            <a:r>
              <a:rPr lang="en-US" sz="1800" i="1" dirty="0">
                <a:solidFill>
                  <a:srgbClr val="FF0000"/>
                </a:solidFill>
              </a:rPr>
              <a:t>(Becker 1994, 1998)</a:t>
            </a:r>
            <a:endParaRPr lang="en-US" sz="2400" i="1" dirty="0">
              <a:solidFill>
                <a:srgbClr val="FF0000"/>
              </a:solidFill>
            </a:endParaRPr>
          </a:p>
          <a:p>
            <a:pPr algn="just"/>
            <a:endParaRPr lang="en-US" sz="2400" dirty="0"/>
          </a:p>
          <a:p>
            <a:pPr algn="just"/>
            <a:r>
              <a:rPr lang="en-US" sz="2400" dirty="0"/>
              <a:t>In addition variability also has been reported in the ability of DFDBA to induce new bone formation in animal studies </a:t>
            </a:r>
            <a:r>
              <a:rPr lang="en-US" sz="1800" i="1" dirty="0">
                <a:solidFill>
                  <a:srgbClr val="FF0000"/>
                </a:solidFill>
              </a:rPr>
              <a:t>(</a:t>
            </a:r>
            <a:r>
              <a:rPr lang="en-US" sz="1800" i="1" dirty="0" err="1">
                <a:solidFill>
                  <a:srgbClr val="FF0000"/>
                </a:solidFill>
              </a:rPr>
              <a:t>Pinholt</a:t>
            </a:r>
            <a:r>
              <a:rPr lang="en-US" sz="1800" i="1" dirty="0">
                <a:solidFill>
                  <a:srgbClr val="FF0000"/>
                </a:solidFill>
              </a:rPr>
              <a:t>, 1992, Becker, 1992)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2343725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Contradictory 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/>
              <a:t>M</a:t>
            </a:r>
            <a:r>
              <a:rPr lang="en-US" sz="2400" dirty="0" smtClean="0"/>
              <a:t>eta-analysis by </a:t>
            </a:r>
            <a:r>
              <a:rPr lang="en-US" sz="2400" dirty="0" err="1">
                <a:solidFill>
                  <a:srgbClr val="C00000"/>
                </a:solidFill>
              </a:rPr>
              <a:t>Trombelli</a:t>
            </a:r>
            <a:r>
              <a:rPr lang="en-US" sz="2400" dirty="0">
                <a:solidFill>
                  <a:srgbClr val="C00000"/>
                </a:solidFill>
              </a:rPr>
              <a:t> et al. (</a:t>
            </a:r>
            <a:r>
              <a:rPr lang="en-US" sz="2400" dirty="0" smtClean="0">
                <a:solidFill>
                  <a:srgbClr val="C00000"/>
                </a:solidFill>
              </a:rPr>
              <a:t>2002)</a:t>
            </a:r>
            <a:r>
              <a:rPr lang="en-US" sz="2400" dirty="0" smtClean="0"/>
              <a:t>: The </a:t>
            </a:r>
            <a:r>
              <a:rPr lang="en-US" sz="2400" dirty="0"/>
              <a:t>results showed a </a:t>
            </a:r>
            <a:r>
              <a:rPr lang="en-US" sz="2400" dirty="0" smtClean="0"/>
              <a:t>limited, not </a:t>
            </a:r>
            <a:r>
              <a:rPr lang="en-US" sz="2400" dirty="0"/>
              <a:t>statistically significant, greater CAL gain </a:t>
            </a:r>
            <a:r>
              <a:rPr lang="en-US" sz="2400" dirty="0" smtClean="0"/>
              <a:t>for grafted </a:t>
            </a:r>
            <a:r>
              <a:rPr lang="en-US" sz="2400" dirty="0"/>
              <a:t>group with respect to OFD</a:t>
            </a:r>
            <a:r>
              <a:rPr lang="en-US" sz="2400" dirty="0" smtClean="0"/>
              <a:t>.</a:t>
            </a:r>
          </a:p>
          <a:p>
            <a:pPr marL="0" indent="0" algn="just">
              <a:buNone/>
            </a:pPr>
            <a:endParaRPr lang="en-US" sz="2400" dirty="0" smtClean="0"/>
          </a:p>
          <a:p>
            <a:pPr algn="just"/>
            <a:r>
              <a:rPr lang="en-US" sz="2400" dirty="0"/>
              <a:t>Meta-analysis performed by </a:t>
            </a:r>
            <a:r>
              <a:rPr lang="en-US" sz="2400" dirty="0">
                <a:solidFill>
                  <a:srgbClr val="C00000"/>
                </a:solidFill>
              </a:rPr>
              <a:t>Reynolds et al</a:t>
            </a:r>
            <a:r>
              <a:rPr lang="en-US" sz="2400" dirty="0" smtClean="0">
                <a:solidFill>
                  <a:srgbClr val="C00000"/>
                </a:solidFill>
              </a:rPr>
              <a:t>. (</a:t>
            </a:r>
            <a:r>
              <a:rPr lang="en-US" sz="2400" dirty="0">
                <a:solidFill>
                  <a:srgbClr val="C00000"/>
                </a:solidFill>
              </a:rPr>
              <a:t>2003) </a:t>
            </a:r>
            <a:r>
              <a:rPr lang="en-US" sz="2400" dirty="0"/>
              <a:t>on 12 </a:t>
            </a:r>
            <a:r>
              <a:rPr lang="en-US" sz="2400" dirty="0" smtClean="0"/>
              <a:t>studies, showed </a:t>
            </a:r>
            <a:r>
              <a:rPr lang="en-US" sz="2400" dirty="0"/>
              <a:t>a greater clinical attachment </a:t>
            </a:r>
            <a:r>
              <a:rPr lang="en-US" sz="2400" dirty="0" smtClean="0"/>
              <a:t>level gain </a:t>
            </a:r>
            <a:r>
              <a:rPr lang="en-US" sz="2400" dirty="0"/>
              <a:t>for the grafted group with respect to OFD.</a:t>
            </a:r>
          </a:p>
        </p:txBody>
      </p:sp>
    </p:spTree>
    <p:extLst>
      <p:ext uri="{BB962C8B-B14F-4D97-AF65-F5344CB8AC3E}">
        <p14:creationId xmlns:p14="http://schemas.microsoft.com/office/powerpoint/2010/main" val="2188302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096000"/>
          </a:xfrm>
        </p:spPr>
        <p:txBody>
          <a:bodyPr>
            <a:normAutofit fontScale="32500" lnSpcReduction="20000"/>
          </a:bodyPr>
          <a:lstStyle/>
          <a:p>
            <a:pPr algn="just">
              <a:buFontTx/>
              <a:buNone/>
            </a:pPr>
            <a:endParaRPr lang="en-US" dirty="0" smtClean="0">
              <a:latin typeface="+mj-lt"/>
              <a:cs typeface="Andalus" pitchFamily="18" charset="-78"/>
            </a:endParaRPr>
          </a:p>
          <a:p>
            <a:pPr marL="457200" lvl="1" indent="-457200" algn="just">
              <a:lnSpc>
                <a:spcPct val="140000"/>
              </a:lnSpc>
            </a:pPr>
            <a:r>
              <a:rPr lang="en-US" sz="7400" dirty="0" smtClean="0">
                <a:solidFill>
                  <a:srgbClr val="C00000"/>
                </a:solidFill>
                <a:latin typeface="+mj-lt"/>
              </a:rPr>
              <a:t>Insufficient quantity</a:t>
            </a:r>
            <a:r>
              <a:rPr lang="en-US" sz="7400" dirty="0" smtClean="0">
                <a:solidFill>
                  <a:srgbClr val="0070C0"/>
                </a:solidFill>
                <a:latin typeface="+mj-lt"/>
              </a:rPr>
              <a:t> </a:t>
            </a:r>
            <a:r>
              <a:rPr lang="en-US" sz="7400" dirty="0" smtClean="0">
                <a:latin typeface="+mj-lt"/>
              </a:rPr>
              <a:t>of bone induction proteins</a:t>
            </a:r>
          </a:p>
          <a:p>
            <a:pPr marL="457200" lvl="1" indent="-457200" algn="just">
              <a:lnSpc>
                <a:spcPct val="140000"/>
              </a:lnSpc>
            </a:pPr>
            <a:r>
              <a:rPr lang="en-US" sz="7400" dirty="0" smtClean="0">
                <a:latin typeface="+mj-lt"/>
              </a:rPr>
              <a:t>Bone induction proteins present but in </a:t>
            </a:r>
            <a:r>
              <a:rPr lang="en-US" sz="7400" dirty="0" smtClean="0">
                <a:solidFill>
                  <a:srgbClr val="C00000"/>
                </a:solidFill>
                <a:latin typeface="+mj-lt"/>
              </a:rPr>
              <a:t>an inactive form</a:t>
            </a:r>
            <a:r>
              <a:rPr lang="en-US" sz="7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.</a:t>
            </a:r>
          </a:p>
          <a:p>
            <a:pPr marL="457200" lvl="1" indent="-457200" algn="just">
              <a:lnSpc>
                <a:spcPct val="140000"/>
              </a:lnSpc>
            </a:pPr>
            <a:r>
              <a:rPr lang="en-US" sz="7400" dirty="0" smtClean="0">
                <a:solidFill>
                  <a:srgbClr val="C00000"/>
                </a:solidFill>
                <a:latin typeface="+mj-lt"/>
                <a:cs typeface="Calibri"/>
              </a:rPr>
              <a:t>Particle size </a:t>
            </a:r>
          </a:p>
          <a:p>
            <a:pPr marL="457200" lvl="1" indent="-457200" algn="just">
              <a:lnSpc>
                <a:spcPct val="140000"/>
              </a:lnSpc>
            </a:pPr>
            <a:r>
              <a:rPr lang="en-US" sz="7400" dirty="0" smtClean="0">
                <a:latin typeface="+mj-lt"/>
                <a:cs typeface="Calibri"/>
              </a:rPr>
              <a:t>Influenced by </a:t>
            </a:r>
            <a:r>
              <a:rPr lang="en-US" sz="7400" dirty="0" smtClean="0">
                <a:solidFill>
                  <a:srgbClr val="C00000"/>
                </a:solidFill>
                <a:latin typeface="+mj-lt"/>
                <a:cs typeface="Calibri"/>
              </a:rPr>
              <a:t>age</a:t>
            </a:r>
            <a:r>
              <a:rPr lang="en-US" sz="7400" dirty="0" smtClean="0">
                <a:latin typeface="+mj-lt"/>
                <a:cs typeface="Calibri"/>
              </a:rPr>
              <a:t> of donor but not gender</a:t>
            </a:r>
          </a:p>
          <a:p>
            <a:pPr marL="457200" lvl="1" indent="-457200" algn="just">
              <a:lnSpc>
                <a:spcPct val="150000"/>
              </a:lnSpc>
            </a:pPr>
            <a:r>
              <a:rPr lang="en-US" sz="7400" dirty="0">
                <a:solidFill>
                  <a:srgbClr val="C00000"/>
                </a:solidFill>
                <a:cs typeface="Calibri"/>
              </a:rPr>
              <a:t>Degree of demineralization </a:t>
            </a:r>
            <a:r>
              <a:rPr lang="en-US" sz="6000" i="1" dirty="0">
                <a:cs typeface="Calibri"/>
              </a:rPr>
              <a:t>- </a:t>
            </a:r>
            <a:r>
              <a:rPr lang="en-US" sz="6000" dirty="0"/>
              <a:t>2% residual calcium - nucleation site for re deposition of calcium phosphate </a:t>
            </a:r>
            <a:r>
              <a:rPr lang="en-US" sz="6000" dirty="0">
                <a:solidFill>
                  <a:schemeClr val="tx2"/>
                </a:solidFill>
              </a:rPr>
              <a:t>(Zhang 1997, J </a:t>
            </a:r>
            <a:r>
              <a:rPr lang="en-US" sz="6000" dirty="0" err="1">
                <a:solidFill>
                  <a:schemeClr val="tx2"/>
                </a:solidFill>
              </a:rPr>
              <a:t>Periodontol</a:t>
            </a:r>
            <a:r>
              <a:rPr lang="en-US" sz="6000" dirty="0">
                <a:solidFill>
                  <a:schemeClr val="tx2"/>
                </a:solidFill>
              </a:rPr>
              <a:t>) </a:t>
            </a:r>
            <a:endParaRPr lang="en-US" sz="6000" i="1" dirty="0">
              <a:solidFill>
                <a:schemeClr val="tx2"/>
              </a:solidFill>
            </a:endParaRPr>
          </a:p>
          <a:p>
            <a:pPr marL="457200" lvl="1" indent="-457200" algn="just">
              <a:lnSpc>
                <a:spcPct val="150000"/>
              </a:lnSpc>
            </a:pPr>
            <a:r>
              <a:rPr lang="en-US" sz="7400" dirty="0"/>
              <a:t>Tissue banks do not use identical </a:t>
            </a:r>
            <a:r>
              <a:rPr lang="en-US" sz="7400" dirty="0">
                <a:solidFill>
                  <a:srgbClr val="FF0000"/>
                </a:solidFill>
              </a:rPr>
              <a:t>methods of DFDBA </a:t>
            </a:r>
            <a:r>
              <a:rPr lang="en-US" sz="7400" dirty="0" smtClean="0">
                <a:solidFill>
                  <a:srgbClr val="FF0000"/>
                </a:solidFill>
              </a:rPr>
              <a:t>preparation</a:t>
            </a:r>
          </a:p>
          <a:p>
            <a:pPr algn="just">
              <a:lnSpc>
                <a:spcPct val="150000"/>
              </a:lnSpc>
            </a:pPr>
            <a:r>
              <a:rPr lang="en-US" sz="7400" dirty="0">
                <a:solidFill>
                  <a:srgbClr val="C00000"/>
                </a:solidFill>
              </a:rPr>
              <a:t>Sterilization of the graft</a:t>
            </a: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en-US" sz="6000" dirty="0"/>
              <a:t>ETO – can decrease effectiveness &amp;resorption of allograft</a:t>
            </a:r>
          </a:p>
          <a:p>
            <a:pPr marL="457200" lvl="1" indent="0" algn="just">
              <a:lnSpc>
                <a:spcPct val="150000"/>
              </a:lnSpc>
              <a:buNone/>
            </a:pPr>
            <a:r>
              <a:rPr lang="en-US" sz="6000" dirty="0"/>
              <a:t>Gamma irradiation – reduces bone induction ability by 40</a:t>
            </a:r>
            <a:r>
              <a:rPr lang="en-US" sz="6000" dirty="0" smtClean="0"/>
              <a:t>%</a:t>
            </a:r>
            <a:endParaRPr lang="en-US" sz="6000" dirty="0" smtClean="0">
              <a:solidFill>
                <a:srgbClr val="C00000"/>
              </a:solidFill>
              <a:latin typeface="+mj-l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3921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 algn="just"/>
            <a:r>
              <a:rPr lang="en-US" altLang="en-US" sz="2400" b="1" dirty="0" err="1">
                <a:solidFill>
                  <a:srgbClr val="C00000"/>
                </a:solidFill>
                <a:latin typeface="Times New Roman" pitchFamily="18" charset="0"/>
              </a:rPr>
              <a:t>Libin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</a:rPr>
              <a:t> et al (1975)</a:t>
            </a:r>
            <a:r>
              <a:rPr lang="en-US" altLang="en-US" sz="2400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altLang="en-US" sz="2400" dirty="0">
                <a:latin typeface="Times New Roman" pitchFamily="18" charset="0"/>
              </a:rPr>
              <a:t>were the first to report the use of cortical and Cancellous DFDBA in humans .</a:t>
            </a:r>
          </a:p>
          <a:p>
            <a:pPr algn="just"/>
            <a:r>
              <a:rPr lang="en-US" altLang="en-US" sz="2400" dirty="0">
                <a:latin typeface="Times New Roman" pitchFamily="18" charset="0"/>
              </a:rPr>
              <a:t>Cortical bone (DFDBA) - 2.4mm  bone fill ( 27 IOD)</a:t>
            </a:r>
          </a:p>
          <a:p>
            <a:pPr algn="just"/>
            <a:r>
              <a:rPr lang="en-US" altLang="en-US" sz="2400" dirty="0">
                <a:latin typeface="Times New Roman" pitchFamily="18" charset="0"/>
              </a:rPr>
              <a:t>Cancellous    (DFDBA)  -  1.38mm bone fill</a:t>
            </a:r>
          </a:p>
          <a:p>
            <a:pPr algn="just"/>
            <a:r>
              <a:rPr lang="en-US" altLang="en-US" sz="2400" dirty="0">
                <a:latin typeface="Times New Roman" pitchFamily="18" charset="0"/>
              </a:rPr>
              <a:t>Controlled site                -   0.66mm bone fill.</a:t>
            </a:r>
          </a:p>
          <a:p>
            <a:pPr algn="just"/>
            <a:endParaRPr lang="en-US" altLang="en-US" sz="2400" dirty="0">
              <a:latin typeface="Times New Roman" pitchFamily="18" charset="0"/>
            </a:endParaRPr>
          </a:p>
          <a:p>
            <a:pPr algn="just"/>
            <a:r>
              <a:rPr lang="en-US" altLang="en-US" sz="2400" dirty="0">
                <a:solidFill>
                  <a:srgbClr val="C00000"/>
                </a:solidFill>
                <a:latin typeface="Times New Roman" pitchFamily="18" charset="0"/>
              </a:rPr>
              <a:t>According to </a:t>
            </a:r>
            <a:r>
              <a:rPr lang="en-US" altLang="en-US" sz="2400" b="1" dirty="0">
                <a:solidFill>
                  <a:srgbClr val="C00000"/>
                </a:solidFill>
                <a:latin typeface="Times New Roman" pitchFamily="18" charset="0"/>
              </a:rPr>
              <a:t>Bowers (1989)</a:t>
            </a:r>
            <a:r>
              <a:rPr lang="en-US" altLang="en-US" sz="2400" dirty="0">
                <a:solidFill>
                  <a:srgbClr val="C00000"/>
                </a:solidFill>
                <a:latin typeface="Times New Roman" pitchFamily="18" charset="0"/>
              </a:rPr>
              <a:t>, </a:t>
            </a:r>
            <a:r>
              <a:rPr lang="en-US" altLang="en-US" sz="2400" dirty="0">
                <a:latin typeface="Times New Roman" pitchFamily="18" charset="0"/>
              </a:rPr>
              <a:t>DFDBA remains the only bone replacement graft proven to result in periodontal regeneration in a controlled human histological study 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2778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Rejection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1984 </a:t>
            </a:r>
            <a:r>
              <a:rPr lang="en-US" dirty="0"/>
              <a:t>- One case report </a:t>
            </a:r>
            <a:r>
              <a:rPr lang="en-US" dirty="0" smtClean="0"/>
              <a:t> </a:t>
            </a:r>
          </a:p>
          <a:p>
            <a:r>
              <a:rPr lang="en-US" dirty="0" smtClean="0"/>
              <a:t>Infection  </a:t>
            </a:r>
          </a:p>
          <a:p>
            <a:r>
              <a:rPr lang="en-US" dirty="0" smtClean="0"/>
              <a:t>1988 </a:t>
            </a:r>
            <a:r>
              <a:rPr lang="en-US" dirty="0"/>
              <a:t>- One case of HIV </a:t>
            </a:r>
            <a:r>
              <a:rPr lang="en-US" dirty="0" smtClean="0"/>
              <a:t> </a:t>
            </a:r>
          </a:p>
          <a:p>
            <a:r>
              <a:rPr lang="en-US" dirty="0" smtClean="0"/>
              <a:t>1996 </a:t>
            </a:r>
            <a:r>
              <a:rPr lang="en-US" dirty="0"/>
              <a:t>- Four cases </a:t>
            </a:r>
            <a:r>
              <a:rPr lang="en-US" dirty="0" smtClean="0"/>
              <a:t> </a:t>
            </a:r>
          </a:p>
          <a:p>
            <a:r>
              <a:rPr lang="en-US" dirty="0" smtClean="0"/>
              <a:t>Risk – 1 </a:t>
            </a:r>
            <a:r>
              <a:rPr lang="en-US" dirty="0"/>
              <a:t>in 1 to 8 million </a:t>
            </a:r>
            <a:r>
              <a:rPr lang="en-US" dirty="0" smtClean="0"/>
              <a:t>– HIV </a:t>
            </a:r>
            <a:r>
              <a:rPr lang="en-US" dirty="0"/>
              <a:t>(Buck et al., 1990</a:t>
            </a:r>
            <a:r>
              <a:rPr lang="en-US" dirty="0" smtClean="0"/>
              <a:t>) </a:t>
            </a:r>
          </a:p>
          <a:p>
            <a:r>
              <a:rPr lang="en-US" dirty="0" smtClean="0"/>
              <a:t>Risk </a:t>
            </a:r>
            <a:r>
              <a:rPr lang="en-US" dirty="0"/>
              <a:t>- 1 in 2.8 billion (TB) </a:t>
            </a:r>
          </a:p>
        </p:txBody>
      </p:sp>
    </p:spTree>
    <p:extLst>
      <p:ext uri="{BB962C8B-B14F-4D97-AF65-F5344CB8AC3E}">
        <p14:creationId xmlns:p14="http://schemas.microsoft.com/office/powerpoint/2010/main" val="2629983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FDBA vs DFDBA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610900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2072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304800"/>
            <a:ext cx="8534400" cy="6324600"/>
          </a:xfrm>
        </p:spPr>
        <p:txBody>
          <a:bodyPr/>
          <a:lstStyle/>
          <a:p>
            <a:pPr algn="just"/>
            <a:r>
              <a:rPr lang="en-US" sz="2400" dirty="0" smtClean="0"/>
              <a:t>The </a:t>
            </a:r>
            <a:r>
              <a:rPr lang="en-US" sz="2400" dirty="0"/>
              <a:t>main types of these materials </a:t>
            </a:r>
            <a:r>
              <a:rPr lang="en-US" sz="2400" dirty="0" smtClean="0"/>
              <a:t>comprise of:</a:t>
            </a:r>
            <a:endParaRPr lang="en-US" sz="2400" dirty="0"/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5108544"/>
              </p:ext>
            </p:extLst>
          </p:nvPr>
        </p:nvGraphicFramePr>
        <p:xfrm>
          <a:off x="457200" y="1066800"/>
          <a:ext cx="8229600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Fresh frozen bone</a:t>
                      </a:r>
                    </a:p>
                    <a:p>
                      <a:pPr algn="ctr"/>
                      <a:r>
                        <a:rPr lang="en-US" sz="2400" dirty="0" smtClean="0"/>
                        <a:t>(FFB)</a:t>
                      </a:r>
                    </a:p>
                    <a:p>
                      <a:pPr algn="just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Freeze–dried bone allograft (FDBA)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Demineralized freeze–dried bone allograft (DFDBA)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-frozen at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-800 C to avoid degradation by enzymes, </a:t>
                      </a:r>
                      <a:r>
                        <a:rPr lang="en-US" baseline="0" dirty="0" smtClean="0"/>
                        <a:t> no </a:t>
                      </a:r>
                      <a:r>
                        <a:rPr lang="en-US" dirty="0" smtClean="0"/>
                        <a:t>further irradiation/ </a:t>
                      </a:r>
                      <a:r>
                        <a:rPr lang="en-US" dirty="0" err="1" smtClean="0"/>
                        <a:t>lyophilization</a:t>
                      </a:r>
                      <a:r>
                        <a:rPr lang="en-US" baseline="0" dirty="0" smtClean="0"/>
                        <a:t>/</a:t>
                      </a:r>
                      <a:r>
                        <a:rPr lang="en-US" dirty="0" smtClean="0"/>
                        <a:t>demineralization process.</a:t>
                      </a:r>
                    </a:p>
                    <a:p>
                      <a:pPr algn="just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undergo dehydration and freezing 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without demineralization, leading to decreased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antigenicity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apart from dehydration,</a:t>
                      </a:r>
                    </a:p>
                    <a:p>
                      <a:pPr algn="l"/>
                      <a:r>
                        <a:rPr lang="en-US" dirty="0" smtClean="0"/>
                        <a:t>the inorganic part of the bone is eliminated, leaving only the organic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part that contains BMPs.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dirty="0" smtClean="0"/>
                        <a:t>Acellular, </a:t>
                      </a:r>
                    </a:p>
                    <a:p>
                      <a:pPr algn="just"/>
                      <a:r>
                        <a:rPr lang="en-US" dirty="0" smtClean="0"/>
                        <a:t>Possess highest</a:t>
                      </a:r>
                    </a:p>
                    <a:p>
                      <a:pPr algn="just"/>
                      <a:r>
                        <a:rPr lang="en-US" dirty="0" err="1" smtClean="0"/>
                        <a:t>osteoinductive</a:t>
                      </a:r>
                      <a:r>
                        <a:rPr lang="en-US" dirty="0" smtClean="0"/>
                        <a:t> &amp;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err="1" smtClean="0"/>
                        <a:t>osteo</a:t>
                      </a:r>
                      <a:r>
                        <a:rPr lang="en-US" dirty="0" smtClean="0"/>
                        <a:t>-</a:t>
                      </a:r>
                    </a:p>
                    <a:p>
                      <a:pPr algn="just"/>
                      <a:r>
                        <a:rPr lang="en-US" dirty="0" smtClean="0"/>
                        <a:t>conductive properties due to the presence of BMPs.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It has only </a:t>
                      </a:r>
                      <a:r>
                        <a:rPr lang="en-US" dirty="0" err="1" smtClean="0"/>
                        <a:t>osteoconductive</a:t>
                      </a:r>
                      <a:r>
                        <a:rPr lang="en-US" dirty="0" smtClean="0"/>
                        <a:t> potential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These materials exhibit </a:t>
                      </a:r>
                      <a:r>
                        <a:rPr lang="en-US" dirty="0" err="1" smtClean="0"/>
                        <a:t>osteoconductive</a:t>
                      </a:r>
                      <a:endParaRPr lang="en-US" dirty="0" smtClean="0"/>
                    </a:p>
                    <a:p>
                      <a:pPr algn="l"/>
                      <a:r>
                        <a:rPr lang="en-US" dirty="0" smtClean="0"/>
                        <a:t>and inductive features</a:t>
                      </a:r>
                    </a:p>
                    <a:p>
                      <a:pPr algn="l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Not used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anymore due to disease transmission and high immune response</a:t>
                      </a:r>
                    </a:p>
                    <a:p>
                      <a:pPr algn="just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4529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54864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400" dirty="0"/>
              <a:t>For the past three decades, allografts have been used </a:t>
            </a:r>
            <a:r>
              <a:rPr lang="en-US" sz="2400" dirty="0" smtClean="0"/>
              <a:t>alone or </a:t>
            </a:r>
            <a:r>
              <a:rPr lang="en-US" sz="2400" dirty="0"/>
              <a:t>in combination with other regenerative modalities in </a:t>
            </a:r>
            <a:r>
              <a:rPr lang="en-US" sz="2400" dirty="0" smtClean="0"/>
              <a:t>implant dentistry </a:t>
            </a:r>
            <a:r>
              <a:rPr lang="en-US" sz="2400" dirty="0"/>
              <a:t>and periodontal </a:t>
            </a:r>
            <a:r>
              <a:rPr lang="en-US" sz="2400" dirty="0" smtClean="0"/>
              <a:t>therapy. </a:t>
            </a:r>
          </a:p>
          <a:p>
            <a:pPr marL="0" indent="0" algn="just">
              <a:buNone/>
            </a:pPr>
            <a:r>
              <a:rPr lang="en-US" sz="2400" dirty="0" smtClean="0"/>
              <a:t>Becker </a:t>
            </a:r>
            <a:r>
              <a:rPr lang="en-US" sz="2400" dirty="0"/>
              <a:t>et al were one of </a:t>
            </a:r>
            <a:r>
              <a:rPr lang="en-US" sz="2400" dirty="0" smtClean="0"/>
              <a:t>the first </a:t>
            </a:r>
            <a:r>
              <a:rPr lang="en-US" sz="2400" dirty="0"/>
              <a:t>to show the bone-inducing ability of DFDBA in </a:t>
            </a:r>
            <a:r>
              <a:rPr lang="en-US" sz="2400" dirty="0" smtClean="0"/>
              <a:t>comparison to </a:t>
            </a:r>
            <a:r>
              <a:rPr lang="en-US" sz="2400" dirty="0"/>
              <a:t>other bone grafting alternatives</a:t>
            </a:r>
            <a:r>
              <a:rPr lang="en-US" sz="2400" dirty="0" smtClean="0"/>
              <a:t>. </a:t>
            </a:r>
          </a:p>
          <a:p>
            <a:pPr marL="0" indent="0" algn="just">
              <a:buNone/>
            </a:pPr>
            <a:r>
              <a:rPr lang="en-US" sz="2400" dirty="0" smtClean="0"/>
              <a:t>Although </a:t>
            </a:r>
            <a:r>
              <a:rPr lang="en-US" sz="2400" dirty="0"/>
              <a:t>not as </a:t>
            </a:r>
            <a:r>
              <a:rPr lang="en-US" sz="2400" dirty="0" smtClean="0"/>
              <a:t>potent</a:t>
            </a:r>
            <a:r>
              <a:rPr lang="en-US" sz="2400" dirty="0"/>
              <a:t> </a:t>
            </a:r>
            <a:r>
              <a:rPr lang="en-US" sz="2400" dirty="0" smtClean="0"/>
              <a:t>for </a:t>
            </a:r>
            <a:r>
              <a:rPr lang="en-US" sz="2400" dirty="0"/>
              <a:t>bone regeneration as autogenous bone, it is now </a:t>
            </a:r>
            <a:r>
              <a:rPr lang="en-US" sz="2400" dirty="0" smtClean="0"/>
              <a:t>widely accepted </a:t>
            </a:r>
            <a:r>
              <a:rPr lang="en-US" sz="2400" dirty="0"/>
              <a:t>that allografts support regeneration of periodontal </a:t>
            </a:r>
            <a:r>
              <a:rPr lang="en-US" sz="2400" dirty="0" smtClean="0"/>
              <a:t>and osseous </a:t>
            </a:r>
            <a:r>
              <a:rPr lang="en-US" sz="2400" dirty="0"/>
              <a:t>tissues due to their excellent combination of </a:t>
            </a:r>
            <a:r>
              <a:rPr lang="en-US" sz="2400" dirty="0" err="1" smtClean="0"/>
              <a:t>osteoconduction</a:t>
            </a:r>
            <a:r>
              <a:rPr lang="en-US" sz="2400" dirty="0"/>
              <a:t> </a:t>
            </a:r>
            <a:r>
              <a:rPr lang="en-US" sz="2400" dirty="0" smtClean="0"/>
              <a:t>and </a:t>
            </a:r>
            <a:r>
              <a:rPr lang="en-US" sz="2400" dirty="0" err="1" smtClean="0"/>
              <a:t>osteoinduction</a:t>
            </a:r>
            <a:r>
              <a:rPr lang="en-US" sz="2400" dirty="0" smtClean="0"/>
              <a:t>.</a:t>
            </a:r>
          </a:p>
          <a:p>
            <a:pPr marL="0" indent="0" algn="just">
              <a:buNone/>
            </a:pPr>
            <a:r>
              <a:rPr lang="en-US" sz="2400" dirty="0" smtClean="0"/>
              <a:t>The </a:t>
            </a:r>
            <a:r>
              <a:rPr lang="en-US" sz="2400" dirty="0"/>
              <a:t>presence of </a:t>
            </a:r>
            <a:r>
              <a:rPr lang="en-US" sz="2400" dirty="0" smtClean="0"/>
              <a:t>growth factors </a:t>
            </a:r>
            <a:r>
              <a:rPr lang="en-US" sz="2400" dirty="0"/>
              <a:t>contained within certain </a:t>
            </a:r>
            <a:r>
              <a:rPr lang="en-US" sz="2400" dirty="0" smtClean="0"/>
              <a:t>allografts </a:t>
            </a:r>
            <a:r>
              <a:rPr lang="en-US" sz="2400" dirty="0"/>
              <a:t>allows for </a:t>
            </a:r>
            <a:r>
              <a:rPr lang="en-US" sz="2400" dirty="0" smtClean="0"/>
              <a:t>mesenchymal cell </a:t>
            </a:r>
            <a:r>
              <a:rPr lang="en-US" sz="2400" dirty="0"/>
              <a:t>migration and supports their future </a:t>
            </a:r>
            <a:r>
              <a:rPr lang="en-US" sz="2400" dirty="0" smtClean="0"/>
              <a:t>differentiation to </a:t>
            </a:r>
            <a:r>
              <a:rPr lang="en-US" sz="2400" dirty="0"/>
              <a:t>bone-forming osteoblasts.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43321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Indications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Alveolar ridge preservation</a:t>
            </a:r>
          </a:p>
          <a:p>
            <a:r>
              <a:rPr lang="en-US" sz="2400" dirty="0" smtClean="0"/>
              <a:t>To fill the gap in immediate implant placement</a:t>
            </a:r>
          </a:p>
          <a:p>
            <a:r>
              <a:rPr lang="en-US" sz="2400" dirty="0" smtClean="0"/>
              <a:t>Horizontal ridge augmentation</a:t>
            </a:r>
          </a:p>
          <a:p>
            <a:r>
              <a:rPr lang="en-US" sz="2400" dirty="0" smtClean="0"/>
              <a:t>Vertical ridge augmentation</a:t>
            </a:r>
          </a:p>
          <a:p>
            <a:r>
              <a:rPr lang="en-US" sz="2400" dirty="0" smtClean="0"/>
              <a:t>Sinus augmentation procedures</a:t>
            </a:r>
          </a:p>
          <a:p>
            <a:r>
              <a:rPr lang="en-US" sz="2400" dirty="0" err="1" smtClean="0"/>
              <a:t>Peri</a:t>
            </a:r>
            <a:r>
              <a:rPr lang="en-US" sz="2400" dirty="0" smtClean="0"/>
              <a:t>-implant defects</a:t>
            </a:r>
          </a:p>
          <a:p>
            <a:r>
              <a:rPr lang="en-US" sz="2400" dirty="0" smtClean="0"/>
              <a:t>Periodontal regeneration of </a:t>
            </a:r>
            <a:r>
              <a:rPr lang="en-US" sz="2400" dirty="0" err="1" smtClean="0"/>
              <a:t>intrabony</a:t>
            </a:r>
            <a:r>
              <a:rPr lang="en-US" sz="2400" dirty="0" smtClean="0"/>
              <a:t> and furcation defects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79368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i="1" dirty="0"/>
              <a:t>Iliac Cancellous Bone and </a:t>
            </a:r>
            <a:r>
              <a:rPr lang="en-US" b="1" i="1" dirty="0" smtClean="0"/>
              <a:t>Marrow Allograft</a:t>
            </a:r>
            <a:endParaRPr lang="en-US" b="1" i="1" dirty="0"/>
          </a:p>
          <a:p>
            <a:pPr algn="just">
              <a:spcBef>
                <a:spcPct val="50000"/>
              </a:spcBef>
            </a:pPr>
            <a:r>
              <a:rPr lang="en-US" altLang="en-US" sz="2400" dirty="0" err="1">
                <a:solidFill>
                  <a:srgbClr val="C00000"/>
                </a:solidFill>
                <a:latin typeface="Times New Roman" pitchFamily="18" charset="0"/>
              </a:rPr>
              <a:t>Schallhorn</a:t>
            </a:r>
            <a:r>
              <a:rPr lang="en-US" altLang="en-US" sz="2400" dirty="0">
                <a:solidFill>
                  <a:srgbClr val="FFCCFF"/>
                </a:solidFill>
                <a:latin typeface="Times New Roman" pitchFamily="18" charset="0"/>
              </a:rPr>
              <a:t> </a:t>
            </a:r>
            <a:r>
              <a:rPr lang="en-US" altLang="en-US" sz="2400" dirty="0" smtClean="0">
                <a:latin typeface="Times New Roman" pitchFamily="18" charset="0"/>
              </a:rPr>
              <a:t>and</a:t>
            </a:r>
            <a:r>
              <a:rPr lang="en-US" altLang="en-US" sz="2400" dirty="0" smtClean="0">
                <a:solidFill>
                  <a:srgbClr val="FFCCFF"/>
                </a:solidFill>
                <a:latin typeface="Times New Roman" pitchFamily="18" charset="0"/>
              </a:rPr>
              <a:t> </a:t>
            </a:r>
            <a:r>
              <a:rPr lang="en-US" altLang="en-US" sz="2400" dirty="0" err="1">
                <a:solidFill>
                  <a:srgbClr val="C00000"/>
                </a:solidFill>
                <a:latin typeface="Times New Roman" pitchFamily="18" charset="0"/>
              </a:rPr>
              <a:t>Haitt</a:t>
            </a:r>
            <a:r>
              <a:rPr lang="en-US" altLang="en-US" sz="2400" dirty="0">
                <a:solidFill>
                  <a:srgbClr val="C00000"/>
                </a:solidFill>
                <a:latin typeface="Times New Roman" pitchFamily="18" charset="0"/>
              </a:rPr>
              <a:t> </a:t>
            </a:r>
            <a:r>
              <a:rPr lang="en-US" altLang="en-US" sz="2400" dirty="0">
                <a:latin typeface="Times New Roman" pitchFamily="18" charset="0"/>
              </a:rPr>
              <a:t>reported that when allograft of iliac bone and marrow used, the results were </a:t>
            </a:r>
            <a:r>
              <a:rPr lang="en-US" altLang="en-US" sz="2400" dirty="0" smtClean="0">
                <a:latin typeface="Times New Roman" pitchFamily="18" charset="0"/>
              </a:rPr>
              <a:t>similar </a:t>
            </a:r>
            <a:r>
              <a:rPr lang="en-US" altLang="en-US" sz="2400" dirty="0">
                <a:latin typeface="Times New Roman" pitchFamily="18" charset="0"/>
              </a:rPr>
              <a:t>to autogenous iliac crest with mean bone gain of 3.6 mm in  all defects: 2.1 mm vertical increase in zero wall defects and 3.3mm bone gain in furcation defects.</a:t>
            </a:r>
          </a:p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rgbClr val="C00000"/>
                </a:solidFill>
                <a:latin typeface="Times New Roman" pitchFamily="18" charset="0"/>
              </a:rPr>
              <a:t>Disadvantage</a:t>
            </a:r>
            <a:endParaRPr lang="en-US" altLang="en-US" sz="2400" dirty="0">
              <a:solidFill>
                <a:srgbClr val="C00000"/>
              </a:solidFill>
            </a:endParaRP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400" dirty="0"/>
              <a:t>Need for extensive cross matching.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altLang="en-US" sz="2400" dirty="0"/>
              <a:t>Disease transmission</a:t>
            </a:r>
          </a:p>
        </p:txBody>
      </p:sp>
    </p:spTree>
    <p:extLst>
      <p:ext uri="{BB962C8B-B14F-4D97-AF65-F5344CB8AC3E}">
        <p14:creationId xmlns:p14="http://schemas.microsoft.com/office/powerpoint/2010/main" val="395063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Need for allografts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2400" dirty="0"/>
              <a:t>The need for an allogeneic source of </a:t>
            </a:r>
            <a:r>
              <a:rPr lang="en-US" sz="2400" dirty="0" smtClean="0"/>
              <a:t>bone arose </a:t>
            </a:r>
            <a:r>
              <a:rPr lang="en-US" sz="2400" dirty="0"/>
              <a:t>from the need for increased donor </a:t>
            </a:r>
            <a:r>
              <a:rPr lang="en-US" sz="2400" dirty="0" smtClean="0"/>
              <a:t>material and </a:t>
            </a:r>
            <a:r>
              <a:rPr lang="en-US" sz="2400" dirty="0"/>
              <a:t>the problems associated with autogenous </a:t>
            </a:r>
            <a:r>
              <a:rPr lang="en-US" sz="2400" dirty="0" smtClean="0"/>
              <a:t>bone procurement</a:t>
            </a:r>
            <a:r>
              <a:rPr lang="en-US" sz="2400" dirty="0"/>
              <a:t>, namely, the morbidity </a:t>
            </a:r>
            <a:r>
              <a:rPr lang="en-US" sz="2400" dirty="0" smtClean="0"/>
              <a:t>accompanying a </a:t>
            </a:r>
            <a:r>
              <a:rPr lang="en-US" sz="2400" dirty="0"/>
              <a:t>second surgical site and the need for </a:t>
            </a:r>
            <a:r>
              <a:rPr lang="en-US" sz="2400" dirty="0" smtClean="0"/>
              <a:t>a sufficient </a:t>
            </a:r>
            <a:r>
              <a:rPr lang="en-US" sz="2400" dirty="0"/>
              <a:t>quantity of material to fill multiple </a:t>
            </a:r>
            <a:r>
              <a:rPr lang="en-US" sz="2400" dirty="0" smtClean="0"/>
              <a:t>defects </a:t>
            </a:r>
            <a:r>
              <a:rPr lang="en-US" sz="2400" dirty="0" smtClean="0">
                <a:solidFill>
                  <a:srgbClr val="FF0000"/>
                </a:solidFill>
              </a:rPr>
              <a:t>(</a:t>
            </a:r>
            <a:r>
              <a:rPr lang="en-US" sz="2400" dirty="0" err="1" smtClean="0">
                <a:solidFill>
                  <a:srgbClr val="FF0000"/>
                </a:solidFill>
              </a:rPr>
              <a:t>Mellonig</a:t>
            </a:r>
            <a:r>
              <a:rPr lang="en-US" sz="2400" dirty="0">
                <a:solidFill>
                  <a:srgbClr val="FF0000"/>
                </a:solidFill>
              </a:rPr>
              <a:t>, 1980 and 1991). </a:t>
            </a:r>
            <a:endParaRPr lang="en-US" sz="2400" dirty="0" smtClean="0">
              <a:solidFill>
                <a:srgbClr val="FF0000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4399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4165769"/>
              </p:ext>
            </p:extLst>
          </p:nvPr>
        </p:nvGraphicFramePr>
        <p:xfrm>
          <a:off x="228600" y="228600"/>
          <a:ext cx="8534400" cy="6477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6230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OF INCORPORATION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25000" lnSpcReduction="20000"/>
          </a:bodyPr>
          <a:lstStyle/>
          <a:p>
            <a:r>
              <a:rPr lang="en-US" dirty="0" smtClean="0"/>
              <a:t>:</a:t>
            </a:r>
            <a:endParaRPr lang="en-US" dirty="0"/>
          </a:p>
          <a:p>
            <a:r>
              <a:rPr lang="en-US" sz="9600" dirty="0" smtClean="0"/>
              <a:t>hematoma formation with </a:t>
            </a:r>
            <a:r>
              <a:rPr lang="en-US" sz="9600" dirty="0"/>
              <a:t>release of cytokines and </a:t>
            </a:r>
            <a:r>
              <a:rPr lang="en-US" sz="9600" dirty="0" smtClean="0"/>
              <a:t>growth factors</a:t>
            </a:r>
            <a:r>
              <a:rPr lang="en-US" sz="9600" dirty="0"/>
              <a:t>; </a:t>
            </a:r>
            <a:endParaRPr lang="en-US" sz="9600" dirty="0" smtClean="0"/>
          </a:p>
          <a:p>
            <a:endParaRPr lang="en-US" sz="9600" dirty="0"/>
          </a:p>
          <a:p>
            <a:r>
              <a:rPr lang="en-US" sz="9600" dirty="0" smtClean="0"/>
              <a:t>inflammation</a:t>
            </a:r>
            <a:r>
              <a:rPr lang="en-US" sz="9600" dirty="0"/>
              <a:t>, migration, and </a:t>
            </a:r>
            <a:r>
              <a:rPr lang="en-US" sz="9600" dirty="0" smtClean="0"/>
              <a:t>proliferation of </a:t>
            </a:r>
            <a:r>
              <a:rPr lang="en-US" sz="9600" dirty="0"/>
              <a:t>mesenchymal cells and </a:t>
            </a:r>
            <a:r>
              <a:rPr lang="en-US" sz="9600" dirty="0" smtClean="0"/>
              <a:t>development of </a:t>
            </a:r>
            <a:r>
              <a:rPr lang="en-US" sz="9600" dirty="0" err="1" smtClean="0"/>
              <a:t>fibrovascular</a:t>
            </a:r>
            <a:r>
              <a:rPr lang="en-US" sz="9600" dirty="0" smtClean="0"/>
              <a:t> </a:t>
            </a:r>
            <a:r>
              <a:rPr lang="en-US" sz="9600" dirty="0"/>
              <a:t>tissue in and around </a:t>
            </a:r>
            <a:r>
              <a:rPr lang="en-US" sz="9600" dirty="0" smtClean="0"/>
              <a:t>the graft;</a:t>
            </a:r>
          </a:p>
          <a:p>
            <a:endParaRPr lang="en-US" sz="9600" dirty="0" smtClean="0"/>
          </a:p>
          <a:p>
            <a:r>
              <a:rPr lang="en-US" sz="9600" dirty="0" smtClean="0"/>
              <a:t>invasion </a:t>
            </a:r>
            <a:r>
              <a:rPr lang="en-US" sz="9600" dirty="0"/>
              <a:t>of vessels into the graft, </a:t>
            </a:r>
            <a:r>
              <a:rPr lang="en-US" sz="9600" dirty="0" smtClean="0"/>
              <a:t>often via </a:t>
            </a:r>
            <a:r>
              <a:rPr lang="en-US" sz="9600" dirty="0"/>
              <a:t>existing Haversian and </a:t>
            </a:r>
            <a:r>
              <a:rPr lang="en-US" sz="9600" dirty="0" smtClean="0"/>
              <a:t>Volkmann canals;</a:t>
            </a:r>
          </a:p>
          <a:p>
            <a:endParaRPr lang="en-US" sz="9600" dirty="0" smtClean="0"/>
          </a:p>
          <a:p>
            <a:r>
              <a:rPr lang="en-US" sz="9600" dirty="0" smtClean="0"/>
              <a:t>focal </a:t>
            </a:r>
            <a:r>
              <a:rPr lang="en-US" sz="9600" dirty="0"/>
              <a:t>osteoclastic resorption </a:t>
            </a:r>
            <a:r>
              <a:rPr lang="en-US" sz="9600" dirty="0" smtClean="0"/>
              <a:t>of graft </a:t>
            </a:r>
            <a:r>
              <a:rPr lang="en-US" sz="9600" dirty="0"/>
              <a:t>surfaces; </a:t>
            </a:r>
            <a:r>
              <a:rPr lang="en-US" sz="9600" dirty="0" smtClean="0"/>
              <a:t>and</a:t>
            </a:r>
          </a:p>
          <a:p>
            <a:endParaRPr lang="en-US" sz="9600" dirty="0" smtClean="0"/>
          </a:p>
          <a:p>
            <a:r>
              <a:rPr lang="en-US" sz="9600" dirty="0" smtClean="0"/>
              <a:t>Intramembranous and/or </a:t>
            </a:r>
            <a:r>
              <a:rPr lang="en-US" sz="9600" dirty="0"/>
              <a:t>endochondral bone formation on </a:t>
            </a:r>
            <a:r>
              <a:rPr lang="en-US" sz="9600" dirty="0" smtClean="0"/>
              <a:t>graft surfaces.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892539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28600"/>
            <a:ext cx="8839200" cy="64770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histologic features of allograft incorporation in humans- </a:t>
            </a:r>
            <a:r>
              <a:rPr lang="en-US" sz="2400" dirty="0" err="1" smtClean="0"/>
              <a:t>Enneking</a:t>
            </a:r>
            <a:r>
              <a:rPr lang="en-US" sz="2400" dirty="0" smtClean="0"/>
              <a:t> and Mindell in 1991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b="1" dirty="0" smtClean="0"/>
              <a:t>UNION</a:t>
            </a:r>
          </a:p>
          <a:p>
            <a:pPr algn="just"/>
            <a:r>
              <a:rPr lang="en-US" sz="2400" dirty="0" smtClean="0"/>
              <a:t>Most allografts fuse to host bone at cortical to cortical or medullary to medullary junction.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At cortical junction: intramembranous bone formation from reconstituted periosteum and fills the gap </a:t>
            </a:r>
            <a:r>
              <a:rPr lang="en-US" sz="2400" dirty="0" err="1" smtClean="0"/>
              <a:t>betwwen</a:t>
            </a:r>
            <a:r>
              <a:rPr lang="en-US" sz="2400" dirty="0" smtClean="0"/>
              <a:t> host and graft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Thus, ends of grafts usually recognized by persisting cement or reversal lines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Osteons of new bone are perpendicular to axis of cortical graft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Extent of bony repair is correlated with revascularization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124286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1956</Words>
  <Application>Microsoft Office PowerPoint</Application>
  <PresentationFormat>On-screen Show (4:3)</PresentationFormat>
  <Paragraphs>215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ALLOGRAFTS</vt:lpstr>
      <vt:lpstr>INTRODUCTION</vt:lpstr>
      <vt:lpstr>PowerPoint Presentation</vt:lpstr>
      <vt:lpstr>Indications </vt:lpstr>
      <vt:lpstr>PowerPoint Presentation</vt:lpstr>
      <vt:lpstr>Need for allografts</vt:lpstr>
      <vt:lpstr>PowerPoint Presentation</vt:lpstr>
      <vt:lpstr>PROCESS OF INCORPORATION</vt:lpstr>
      <vt:lpstr>PowerPoint Presentation</vt:lpstr>
      <vt:lpstr>PowerPoint Presentation</vt:lpstr>
      <vt:lpstr>PowerPoint Presentation</vt:lpstr>
      <vt:lpstr>PowerPoint Presentation</vt:lpstr>
      <vt:lpstr>Freeze-Dried Bone Allograft </vt:lpstr>
      <vt:lpstr>Processing of FDBA</vt:lpstr>
      <vt:lpstr>PowerPoint Presentation</vt:lpstr>
      <vt:lpstr>PowerPoint Presentation</vt:lpstr>
      <vt:lpstr>PowerPoint Presentation</vt:lpstr>
      <vt:lpstr>Demineralized Freeze-Dried Bone Allograft</vt:lpstr>
      <vt:lpstr>Processing of DFDBA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Contradictory conclusions</vt:lpstr>
      <vt:lpstr>PowerPoint Presentation</vt:lpstr>
      <vt:lpstr>PowerPoint Presentation</vt:lpstr>
      <vt:lpstr>Rejection</vt:lpstr>
      <vt:lpstr>FDBA vs DFDBA</vt:lpstr>
      <vt:lpstr>CONCLUSION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geetika</dc:creator>
  <cp:lastModifiedBy>geetika</cp:lastModifiedBy>
  <cp:revision>20</cp:revision>
  <dcterms:created xsi:type="dcterms:W3CDTF">2020-04-22T08:53:50Z</dcterms:created>
  <dcterms:modified xsi:type="dcterms:W3CDTF">2020-04-22T17:27:52Z</dcterms:modified>
</cp:coreProperties>
</file>