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2.png"/><Relationship Id="rId21" Type="http://schemas.openxmlformats.org/officeDocument/2006/relationships/image" Target="../media/image20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1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09001" y="4204233"/>
            <a:ext cx="1134999" cy="2647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50275" y="6032925"/>
            <a:ext cx="593725" cy="818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17000" y="6697889"/>
            <a:ext cx="127000" cy="153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30825" y="0"/>
            <a:ext cx="535051" cy="685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835650" y="0"/>
            <a:ext cx="677926" cy="6851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264275" y="0"/>
            <a:ext cx="885825" cy="6851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740525" y="0"/>
            <a:ext cx="1095375" cy="6851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178675" y="0"/>
            <a:ext cx="1371600" cy="6851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581900" y="0"/>
            <a:ext cx="1562100" cy="2835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02651" y="0"/>
            <a:ext cx="1141730" cy="1341755"/>
          </a:xfrm>
          <a:custGeom>
            <a:avLst/>
            <a:gdLst/>
            <a:ahLst/>
            <a:cxnLst/>
            <a:rect l="l" t="t" r="r" b="b"/>
            <a:pathLst>
              <a:path w="1141729" h="1341755">
                <a:moveTo>
                  <a:pt x="1141349" y="1303401"/>
                </a:moveTo>
                <a:lnTo>
                  <a:pt x="913765" y="960501"/>
                </a:lnTo>
                <a:lnTo>
                  <a:pt x="646303" y="628650"/>
                </a:lnTo>
                <a:lnTo>
                  <a:pt x="351790" y="304800"/>
                </a:lnTo>
                <a:lnTo>
                  <a:pt x="27051" y="0"/>
                </a:lnTo>
                <a:lnTo>
                  <a:pt x="0" y="0"/>
                </a:lnTo>
                <a:lnTo>
                  <a:pt x="332613" y="314325"/>
                </a:lnTo>
                <a:lnTo>
                  <a:pt x="636651" y="647700"/>
                </a:lnTo>
                <a:lnTo>
                  <a:pt x="904113" y="989076"/>
                </a:lnTo>
                <a:lnTo>
                  <a:pt x="1141349" y="1341501"/>
                </a:lnTo>
                <a:lnTo>
                  <a:pt x="1141349" y="1303401"/>
                </a:lnTo>
                <a:close/>
              </a:path>
              <a:path w="1141729" h="1341755">
                <a:moveTo>
                  <a:pt x="1141349" y="628650"/>
                </a:moveTo>
                <a:lnTo>
                  <a:pt x="846963" y="304800"/>
                </a:lnTo>
                <a:lnTo>
                  <a:pt x="512699" y="0"/>
                </a:lnTo>
                <a:lnTo>
                  <a:pt x="493649" y="0"/>
                </a:lnTo>
                <a:lnTo>
                  <a:pt x="837438" y="323850"/>
                </a:lnTo>
                <a:lnTo>
                  <a:pt x="1141349" y="657225"/>
                </a:lnTo>
                <a:lnTo>
                  <a:pt x="1141349" y="628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7601" y="0"/>
            <a:ext cx="114300" cy="6851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903851" y="0"/>
            <a:ext cx="276225" cy="6851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808476" y="0"/>
            <a:ext cx="238125" cy="6851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122676" y="0"/>
            <a:ext cx="476250" cy="68516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486025" y="0"/>
            <a:ext cx="674751" cy="6851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90700" y="0"/>
            <a:ext cx="912876" cy="68516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14425" y="0"/>
            <a:ext cx="1170051" cy="68516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57200" y="0"/>
            <a:ext cx="1333500" cy="6851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525" y="4605401"/>
            <a:ext cx="962025" cy="22462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9525" y="6175375"/>
            <a:ext cx="361950" cy="6762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525" y="0"/>
            <a:ext cx="1362075" cy="22368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9525" y="0"/>
            <a:ext cx="933450" cy="951230"/>
          </a:xfrm>
          <a:custGeom>
            <a:avLst/>
            <a:gdLst/>
            <a:ahLst/>
            <a:cxnLst/>
            <a:rect l="l" t="t" r="r" b="b"/>
            <a:pathLst>
              <a:path w="933450" h="951230">
                <a:moveTo>
                  <a:pt x="428625" y="0"/>
                </a:moveTo>
                <a:lnTo>
                  <a:pt x="399935" y="0"/>
                </a:lnTo>
                <a:lnTo>
                  <a:pt x="191211" y="180975"/>
                </a:lnTo>
                <a:lnTo>
                  <a:pt x="0" y="371475"/>
                </a:lnTo>
                <a:lnTo>
                  <a:pt x="0" y="400050"/>
                </a:lnTo>
                <a:lnTo>
                  <a:pt x="200774" y="190500"/>
                </a:lnTo>
                <a:lnTo>
                  <a:pt x="428625" y="0"/>
                </a:lnTo>
                <a:close/>
              </a:path>
              <a:path w="933450" h="951230">
                <a:moveTo>
                  <a:pt x="933450" y="0"/>
                </a:moveTo>
                <a:lnTo>
                  <a:pt x="904773" y="0"/>
                </a:lnTo>
                <a:lnTo>
                  <a:pt x="648322" y="209550"/>
                </a:lnTo>
                <a:lnTo>
                  <a:pt x="409384" y="428625"/>
                </a:lnTo>
                <a:lnTo>
                  <a:pt x="191147" y="666750"/>
                </a:lnTo>
                <a:lnTo>
                  <a:pt x="0" y="912876"/>
                </a:lnTo>
                <a:lnTo>
                  <a:pt x="0" y="950976"/>
                </a:lnTo>
                <a:lnTo>
                  <a:pt x="191147" y="685800"/>
                </a:lnTo>
                <a:lnTo>
                  <a:pt x="409384" y="447675"/>
                </a:lnTo>
                <a:lnTo>
                  <a:pt x="657872" y="219075"/>
                </a:lnTo>
                <a:lnTo>
                  <a:pt x="933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588" y="436410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8" y="3740150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588" y="498792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588" y="1244600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88" y="3116326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88" y="249237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88" y="186855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588" y="622300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07350" y="4195723"/>
            <a:ext cx="1136650" cy="2655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48751" y="6030536"/>
            <a:ext cx="595249" cy="821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15476" y="6695930"/>
            <a:ext cx="128524" cy="155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29301" y="0"/>
            <a:ext cx="534924" cy="685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834126" y="0"/>
            <a:ext cx="677799" cy="6851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262751" y="0"/>
            <a:ext cx="885825" cy="6851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739001" y="0"/>
            <a:ext cx="1095375" cy="6851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177151" y="0"/>
            <a:ext cx="1371600" cy="6851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580376" y="0"/>
            <a:ext cx="1562100" cy="2835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01000" y="0"/>
            <a:ext cx="1141730" cy="1341755"/>
          </a:xfrm>
          <a:custGeom>
            <a:avLst/>
            <a:gdLst/>
            <a:ahLst/>
            <a:cxnLst/>
            <a:rect l="l" t="t" r="r" b="b"/>
            <a:pathLst>
              <a:path w="1141729" h="1341755">
                <a:moveTo>
                  <a:pt x="1141476" y="1303401"/>
                </a:moveTo>
                <a:lnTo>
                  <a:pt x="913765" y="960501"/>
                </a:lnTo>
                <a:lnTo>
                  <a:pt x="646303" y="628650"/>
                </a:lnTo>
                <a:lnTo>
                  <a:pt x="351790" y="304800"/>
                </a:lnTo>
                <a:lnTo>
                  <a:pt x="27051" y="0"/>
                </a:lnTo>
                <a:lnTo>
                  <a:pt x="0" y="0"/>
                </a:lnTo>
                <a:lnTo>
                  <a:pt x="332740" y="314325"/>
                </a:lnTo>
                <a:lnTo>
                  <a:pt x="636778" y="647700"/>
                </a:lnTo>
                <a:lnTo>
                  <a:pt x="904240" y="989076"/>
                </a:lnTo>
                <a:lnTo>
                  <a:pt x="1141476" y="1341501"/>
                </a:lnTo>
                <a:lnTo>
                  <a:pt x="1141476" y="1303401"/>
                </a:lnTo>
                <a:close/>
              </a:path>
              <a:path w="1141729" h="1341755">
                <a:moveTo>
                  <a:pt x="1141476" y="628650"/>
                </a:moveTo>
                <a:lnTo>
                  <a:pt x="846963" y="304800"/>
                </a:lnTo>
                <a:lnTo>
                  <a:pt x="512826" y="0"/>
                </a:lnTo>
                <a:lnTo>
                  <a:pt x="493776" y="0"/>
                </a:lnTo>
                <a:lnTo>
                  <a:pt x="837438" y="323850"/>
                </a:lnTo>
                <a:lnTo>
                  <a:pt x="1141476" y="657225"/>
                </a:lnTo>
                <a:lnTo>
                  <a:pt x="1141476" y="628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5950" y="0"/>
            <a:ext cx="114300" cy="6851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902200" y="0"/>
            <a:ext cx="276225" cy="6851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806825" y="0"/>
            <a:ext cx="238125" cy="6851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121024" y="0"/>
            <a:ext cx="476250" cy="68516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484500" y="0"/>
            <a:ext cx="674624" cy="6851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89175" y="0"/>
            <a:ext cx="912749" cy="68516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12837" y="0"/>
            <a:ext cx="1169987" cy="68516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55612" y="0"/>
            <a:ext cx="1333563" cy="6851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938" y="4605401"/>
            <a:ext cx="962024" cy="22462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938" y="6175375"/>
            <a:ext cx="361949" cy="6762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938" y="0"/>
            <a:ext cx="1362137" cy="22368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937" y="0"/>
            <a:ext cx="933450" cy="951230"/>
          </a:xfrm>
          <a:custGeom>
            <a:avLst/>
            <a:gdLst/>
            <a:ahLst/>
            <a:cxnLst/>
            <a:rect l="l" t="t" r="r" b="b"/>
            <a:pathLst>
              <a:path w="933450" h="951230">
                <a:moveTo>
                  <a:pt x="428625" y="0"/>
                </a:moveTo>
                <a:lnTo>
                  <a:pt x="399935" y="0"/>
                </a:lnTo>
                <a:lnTo>
                  <a:pt x="191211" y="180975"/>
                </a:lnTo>
                <a:lnTo>
                  <a:pt x="0" y="371475"/>
                </a:lnTo>
                <a:lnTo>
                  <a:pt x="0" y="400050"/>
                </a:lnTo>
                <a:lnTo>
                  <a:pt x="200774" y="190500"/>
                </a:lnTo>
                <a:lnTo>
                  <a:pt x="428625" y="0"/>
                </a:lnTo>
                <a:close/>
              </a:path>
              <a:path w="933450" h="951230">
                <a:moveTo>
                  <a:pt x="933450" y="0"/>
                </a:moveTo>
                <a:lnTo>
                  <a:pt x="904773" y="0"/>
                </a:lnTo>
                <a:lnTo>
                  <a:pt x="648322" y="209550"/>
                </a:lnTo>
                <a:lnTo>
                  <a:pt x="409384" y="428625"/>
                </a:lnTo>
                <a:lnTo>
                  <a:pt x="191147" y="666750"/>
                </a:lnTo>
                <a:lnTo>
                  <a:pt x="0" y="912876"/>
                </a:lnTo>
                <a:lnTo>
                  <a:pt x="0" y="950976"/>
                </a:lnTo>
                <a:lnTo>
                  <a:pt x="191147" y="685800"/>
                </a:lnTo>
                <a:lnTo>
                  <a:pt x="409384" y="447675"/>
                </a:lnTo>
                <a:lnTo>
                  <a:pt x="657872" y="219075"/>
                </a:lnTo>
                <a:lnTo>
                  <a:pt x="933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4364101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825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3740150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825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4987925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825" y="0"/>
                </a:lnTo>
              </a:path>
            </a:pathLst>
          </a:custGeom>
          <a:ln w="15875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1244600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825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3116326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825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492375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825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1868551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825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622300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825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6235700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825" y="0"/>
                </a:lnTo>
              </a:path>
            </a:pathLst>
          </a:custGeom>
          <a:ln w="15875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5611812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825" y="0"/>
                </a:lnTo>
              </a:path>
            </a:pathLst>
          </a:custGeom>
          <a:ln w="15875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09001" y="4204233"/>
            <a:ext cx="1134999" cy="2647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50275" y="6032925"/>
            <a:ext cx="593725" cy="8187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17000" y="6697889"/>
            <a:ext cx="127000" cy="153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30825" y="0"/>
            <a:ext cx="535051" cy="6851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835650" y="0"/>
            <a:ext cx="677926" cy="6851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264275" y="0"/>
            <a:ext cx="885825" cy="6851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740525" y="0"/>
            <a:ext cx="1095375" cy="6851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178675" y="0"/>
            <a:ext cx="1371600" cy="68516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581900" y="0"/>
            <a:ext cx="1562100" cy="28352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02651" y="0"/>
            <a:ext cx="1141730" cy="1341755"/>
          </a:xfrm>
          <a:custGeom>
            <a:avLst/>
            <a:gdLst/>
            <a:ahLst/>
            <a:cxnLst/>
            <a:rect l="l" t="t" r="r" b="b"/>
            <a:pathLst>
              <a:path w="1141729" h="1341755">
                <a:moveTo>
                  <a:pt x="1141349" y="1303401"/>
                </a:moveTo>
                <a:lnTo>
                  <a:pt x="913765" y="960501"/>
                </a:lnTo>
                <a:lnTo>
                  <a:pt x="646303" y="628650"/>
                </a:lnTo>
                <a:lnTo>
                  <a:pt x="351790" y="304800"/>
                </a:lnTo>
                <a:lnTo>
                  <a:pt x="27051" y="0"/>
                </a:lnTo>
                <a:lnTo>
                  <a:pt x="0" y="0"/>
                </a:lnTo>
                <a:lnTo>
                  <a:pt x="332613" y="314325"/>
                </a:lnTo>
                <a:lnTo>
                  <a:pt x="636651" y="647700"/>
                </a:lnTo>
                <a:lnTo>
                  <a:pt x="904113" y="989076"/>
                </a:lnTo>
                <a:lnTo>
                  <a:pt x="1141349" y="1341501"/>
                </a:lnTo>
                <a:lnTo>
                  <a:pt x="1141349" y="1303401"/>
                </a:lnTo>
                <a:close/>
              </a:path>
              <a:path w="1141729" h="1341755">
                <a:moveTo>
                  <a:pt x="1141349" y="628650"/>
                </a:moveTo>
                <a:lnTo>
                  <a:pt x="846963" y="304800"/>
                </a:lnTo>
                <a:lnTo>
                  <a:pt x="512699" y="0"/>
                </a:lnTo>
                <a:lnTo>
                  <a:pt x="493649" y="0"/>
                </a:lnTo>
                <a:lnTo>
                  <a:pt x="837438" y="323850"/>
                </a:lnTo>
                <a:lnTo>
                  <a:pt x="1141349" y="657225"/>
                </a:lnTo>
                <a:lnTo>
                  <a:pt x="1141349" y="628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7601" y="0"/>
            <a:ext cx="114300" cy="68516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903851" y="0"/>
            <a:ext cx="276225" cy="68516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808476" y="0"/>
            <a:ext cx="238125" cy="6851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122676" y="0"/>
            <a:ext cx="476250" cy="68516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486025" y="0"/>
            <a:ext cx="674751" cy="6851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90700" y="0"/>
            <a:ext cx="912876" cy="68516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14425" y="0"/>
            <a:ext cx="1170051" cy="68516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57200" y="0"/>
            <a:ext cx="1333500" cy="68516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525" y="4605401"/>
            <a:ext cx="962025" cy="224624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9525" y="6175375"/>
            <a:ext cx="361950" cy="6762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525" y="0"/>
            <a:ext cx="1362075" cy="22368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9525" y="0"/>
            <a:ext cx="933450" cy="951230"/>
          </a:xfrm>
          <a:custGeom>
            <a:avLst/>
            <a:gdLst/>
            <a:ahLst/>
            <a:cxnLst/>
            <a:rect l="l" t="t" r="r" b="b"/>
            <a:pathLst>
              <a:path w="933450" h="951230">
                <a:moveTo>
                  <a:pt x="428625" y="0"/>
                </a:moveTo>
                <a:lnTo>
                  <a:pt x="399935" y="0"/>
                </a:lnTo>
                <a:lnTo>
                  <a:pt x="191211" y="180975"/>
                </a:lnTo>
                <a:lnTo>
                  <a:pt x="0" y="371475"/>
                </a:lnTo>
                <a:lnTo>
                  <a:pt x="0" y="400050"/>
                </a:lnTo>
                <a:lnTo>
                  <a:pt x="200774" y="190500"/>
                </a:lnTo>
                <a:lnTo>
                  <a:pt x="428625" y="0"/>
                </a:lnTo>
                <a:close/>
              </a:path>
              <a:path w="933450" h="951230">
                <a:moveTo>
                  <a:pt x="933450" y="0"/>
                </a:moveTo>
                <a:lnTo>
                  <a:pt x="904773" y="0"/>
                </a:lnTo>
                <a:lnTo>
                  <a:pt x="648322" y="209550"/>
                </a:lnTo>
                <a:lnTo>
                  <a:pt x="409384" y="428625"/>
                </a:lnTo>
                <a:lnTo>
                  <a:pt x="191147" y="666750"/>
                </a:lnTo>
                <a:lnTo>
                  <a:pt x="0" y="912876"/>
                </a:lnTo>
                <a:lnTo>
                  <a:pt x="0" y="950976"/>
                </a:lnTo>
                <a:lnTo>
                  <a:pt x="191147" y="685800"/>
                </a:lnTo>
                <a:lnTo>
                  <a:pt x="409384" y="447675"/>
                </a:lnTo>
                <a:lnTo>
                  <a:pt x="657872" y="219075"/>
                </a:lnTo>
                <a:lnTo>
                  <a:pt x="933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588" y="436410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8" y="3740150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588" y="498792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588" y="1244600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88" y="3116326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88" y="2492375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88" y="1868551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588" y="622300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588" y="6235700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588" y="5611812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253936"/>
            <a:ext cx="209804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" Type="http://schemas.openxmlformats.org/officeDocument/2006/relationships/image" Target="../media/image110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31.jp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jp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9.png"/><Relationship Id="rId7" Type="http://schemas.openxmlformats.org/officeDocument/2006/relationships/image" Target="../media/image162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44.png"/><Relationship Id="rId10" Type="http://schemas.openxmlformats.org/officeDocument/2006/relationships/image" Target="../media/image165.png"/><Relationship Id="rId4" Type="http://schemas.openxmlformats.org/officeDocument/2006/relationships/image" Target="../media/image160.png"/><Relationship Id="rId9" Type="http://schemas.openxmlformats.org/officeDocument/2006/relationships/image" Target="../media/image1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5.jpg"/><Relationship Id="rId4" Type="http://schemas.openxmlformats.org/officeDocument/2006/relationships/image" Target="../media/image1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1.png"/><Relationship Id="rId11" Type="http://schemas.openxmlformats.org/officeDocument/2006/relationships/image" Target="../media/image206.jpg"/><Relationship Id="rId5" Type="http://schemas.openxmlformats.org/officeDocument/2006/relationships/image" Target="../media/image200.png"/><Relationship Id="rId10" Type="http://schemas.openxmlformats.org/officeDocument/2006/relationships/image" Target="../media/image205.jpg"/><Relationship Id="rId4" Type="http://schemas.openxmlformats.org/officeDocument/2006/relationships/image" Target="../media/image199.png"/><Relationship Id="rId9" Type="http://schemas.openxmlformats.org/officeDocument/2006/relationships/image" Target="../media/image20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jp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21" Type="http://schemas.openxmlformats.org/officeDocument/2006/relationships/image" Target="../media/image99.jp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jp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189" y="95250"/>
            <a:ext cx="4930140" cy="982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7204" y="264731"/>
            <a:ext cx="41535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800" spc="-15" dirty="0">
                <a:solidFill>
                  <a:srgbClr val="001F5F"/>
                </a:solidFill>
              </a:rPr>
              <a:t>Thyroid</a:t>
            </a:r>
            <a:r>
              <a:rPr lang="en-IN" sz="4800" spc="-5" dirty="0">
                <a:solidFill>
                  <a:srgbClr val="001F5F"/>
                </a:solidFill>
              </a:rPr>
              <a:t> Gland</a:t>
            </a:r>
            <a:endParaRPr lang="en-IN" sz="48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990622"/>
            <a:ext cx="9137015" cy="5867400"/>
            <a:chOff x="0" y="990622"/>
            <a:chExt cx="9137015" cy="5867400"/>
          </a:xfrm>
        </p:grpSpPr>
        <p:sp>
          <p:nvSpPr>
            <p:cNvPr id="5" name="object 5"/>
            <p:cNvSpPr/>
            <p:nvPr/>
          </p:nvSpPr>
          <p:spPr>
            <a:xfrm>
              <a:off x="457200" y="990622"/>
              <a:ext cx="8679189" cy="58673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038590"/>
              <a:ext cx="2733022" cy="21113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59" y="99060"/>
            <a:ext cx="2423160" cy="5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0"/>
            <a:ext cx="3300095" cy="331914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706120">
              <a:lnSpc>
                <a:spcPct val="100000"/>
              </a:lnSpc>
              <a:spcBef>
                <a:spcPts val="1545"/>
              </a:spcBef>
            </a:pPr>
            <a:r>
              <a:rPr sz="2400" b="1" spc="-5" dirty="0">
                <a:solidFill>
                  <a:srgbClr val="0066FF"/>
                </a:solidFill>
                <a:latin typeface="Verdana"/>
                <a:cs typeface="Verdana"/>
              </a:rPr>
              <a:t>Parathyroid</a:t>
            </a:r>
            <a:endParaRPr sz="2400">
              <a:latin typeface="Verdana"/>
              <a:cs typeface="Verdana"/>
            </a:endParaRPr>
          </a:p>
          <a:p>
            <a:pPr marL="12700" marR="1397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003A76"/>
                </a:solidFill>
                <a:latin typeface="Verdana"/>
                <a:cs typeface="Verdana"/>
              </a:rPr>
              <a:t>Humans: 4 </a:t>
            </a:r>
            <a:r>
              <a:rPr sz="2400" spc="-5" dirty="0">
                <a:solidFill>
                  <a:srgbClr val="003A76"/>
                </a:solidFill>
                <a:latin typeface="Verdana"/>
                <a:cs typeface="Verdana"/>
              </a:rPr>
              <a:t>brownish  glands, </a:t>
            </a:r>
            <a:r>
              <a:rPr sz="2400" dirty="0">
                <a:solidFill>
                  <a:srgbClr val="003A76"/>
                </a:solidFill>
                <a:latin typeface="Verdana"/>
                <a:cs typeface="Verdana"/>
              </a:rPr>
              <a:t>2 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attached</a:t>
            </a:r>
            <a:r>
              <a:rPr sz="2400" spc="-9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to  </a:t>
            </a:r>
            <a:r>
              <a:rPr sz="2400" dirty="0">
                <a:solidFill>
                  <a:srgbClr val="003A76"/>
                </a:solidFill>
                <a:latin typeface="Verdana"/>
                <a:cs typeface="Verdana"/>
              </a:rPr>
              <a:t>back 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of each </a:t>
            </a:r>
            <a:r>
              <a:rPr sz="2400" spc="-10" dirty="0">
                <a:solidFill>
                  <a:srgbClr val="003A76"/>
                </a:solidFill>
                <a:latin typeface="Verdana"/>
                <a:cs typeface="Verdana"/>
              </a:rPr>
              <a:t>thyroid  lobe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50100"/>
              </a:lnSpc>
              <a:spcBef>
                <a:spcPts val="5"/>
              </a:spcBef>
            </a:pPr>
            <a:r>
              <a:rPr sz="2400" spc="-5" dirty="0">
                <a:solidFill>
                  <a:srgbClr val="003A76"/>
                </a:solidFill>
                <a:latin typeface="Verdana"/>
                <a:cs typeface="Verdana"/>
              </a:rPr>
              <a:t>Glands are </a:t>
            </a:r>
            <a:r>
              <a:rPr sz="2400" spc="-20" dirty="0">
                <a:solidFill>
                  <a:srgbClr val="003A76"/>
                </a:solidFill>
                <a:latin typeface="Verdana"/>
                <a:cs typeface="Verdana"/>
              </a:rPr>
              <a:t>ovoid  </a:t>
            </a:r>
            <a:r>
              <a:rPr sz="2400" spc="-10" dirty="0">
                <a:solidFill>
                  <a:srgbClr val="003A76"/>
                </a:solidFill>
                <a:latin typeface="Verdana"/>
                <a:cs typeface="Verdana"/>
              </a:rPr>
              <a:t>Size 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of </a:t>
            </a:r>
            <a:r>
              <a:rPr sz="2400" dirty="0">
                <a:solidFill>
                  <a:srgbClr val="003A76"/>
                </a:solidFill>
                <a:latin typeface="Verdana"/>
                <a:cs typeface="Verdana"/>
              </a:rPr>
              <a:t>an </a:t>
            </a:r>
            <a:r>
              <a:rPr sz="2400" spc="-5" dirty="0">
                <a:solidFill>
                  <a:srgbClr val="003A76"/>
                </a:solidFill>
                <a:latin typeface="Verdana"/>
                <a:cs typeface="Verdana"/>
              </a:rPr>
              <a:t>apple</a:t>
            </a:r>
            <a:r>
              <a:rPr sz="2400" spc="-70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seed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90950" y="285750"/>
            <a:ext cx="5229225" cy="5473700"/>
            <a:chOff x="3790950" y="285750"/>
            <a:chExt cx="5229225" cy="5473700"/>
          </a:xfrm>
        </p:grpSpPr>
        <p:sp>
          <p:nvSpPr>
            <p:cNvPr id="5" name="object 5"/>
            <p:cNvSpPr/>
            <p:nvPr/>
          </p:nvSpPr>
          <p:spPr>
            <a:xfrm>
              <a:off x="3810000" y="304800"/>
              <a:ext cx="5191125" cy="543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0475" y="295275"/>
              <a:ext cx="5210175" cy="5454650"/>
            </a:xfrm>
            <a:custGeom>
              <a:avLst/>
              <a:gdLst/>
              <a:ahLst/>
              <a:cxnLst/>
              <a:rect l="l" t="t" r="r" b="b"/>
              <a:pathLst>
                <a:path w="5210175" h="5454650">
                  <a:moveTo>
                    <a:pt x="0" y="5454650"/>
                  </a:moveTo>
                  <a:lnTo>
                    <a:pt x="5210175" y="5454650"/>
                  </a:lnTo>
                  <a:lnTo>
                    <a:pt x="5210175" y="0"/>
                  </a:lnTo>
                  <a:lnTo>
                    <a:pt x="0" y="0"/>
                  </a:lnTo>
                  <a:lnTo>
                    <a:pt x="0" y="54546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600"/>
            <a:ext cx="9142730" cy="6469380"/>
            <a:chOff x="0" y="228600"/>
            <a:chExt cx="9142730" cy="6469380"/>
          </a:xfrm>
        </p:grpSpPr>
        <p:sp>
          <p:nvSpPr>
            <p:cNvPr id="3" name="object 3"/>
            <p:cNvSpPr/>
            <p:nvPr/>
          </p:nvSpPr>
          <p:spPr>
            <a:xfrm>
              <a:off x="4114800" y="315837"/>
              <a:ext cx="5022603" cy="60278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8800" y="228600"/>
              <a:ext cx="2735326" cy="2373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971736"/>
              <a:ext cx="4114800" cy="37259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8150" y="361950"/>
            <a:ext cx="4905375" cy="4610100"/>
            <a:chOff x="4248150" y="361950"/>
            <a:chExt cx="4905375" cy="4610100"/>
          </a:xfrm>
        </p:grpSpPr>
        <p:sp>
          <p:nvSpPr>
            <p:cNvPr id="3" name="object 3"/>
            <p:cNvSpPr/>
            <p:nvPr/>
          </p:nvSpPr>
          <p:spPr>
            <a:xfrm>
              <a:off x="4267200" y="381000"/>
              <a:ext cx="4876799" cy="4572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57675" y="371475"/>
              <a:ext cx="4886325" cy="4591050"/>
            </a:xfrm>
            <a:custGeom>
              <a:avLst/>
              <a:gdLst/>
              <a:ahLst/>
              <a:cxnLst/>
              <a:rect l="l" t="t" r="r" b="b"/>
              <a:pathLst>
                <a:path w="4886325" h="4591050">
                  <a:moveTo>
                    <a:pt x="0" y="4591050"/>
                  </a:moveTo>
                  <a:lnTo>
                    <a:pt x="4886325" y="4591050"/>
                  </a:lnTo>
                </a:path>
                <a:path w="4886325" h="4591050">
                  <a:moveTo>
                    <a:pt x="4886325" y="0"/>
                  </a:moveTo>
                  <a:lnTo>
                    <a:pt x="0" y="0"/>
                  </a:lnTo>
                  <a:lnTo>
                    <a:pt x="0" y="4591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0"/>
            <a:ext cx="3971290" cy="331914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spc="-5" dirty="0">
                <a:solidFill>
                  <a:srgbClr val="003A76"/>
                </a:solidFill>
                <a:latin typeface="Verdana"/>
                <a:cs typeface="Verdana"/>
              </a:rPr>
              <a:t>Framework</a:t>
            </a:r>
            <a:endParaRPr sz="2400">
              <a:latin typeface="Verdana"/>
              <a:cs typeface="Verdana"/>
            </a:endParaRPr>
          </a:p>
          <a:p>
            <a:pPr marL="283845" marR="544195" indent="-283845">
              <a:lnSpc>
                <a:spcPct val="100000"/>
              </a:lnSpc>
              <a:spcBef>
                <a:spcPts val="1440"/>
              </a:spcBef>
              <a:buChar char="•"/>
              <a:tabLst>
                <a:tab pos="283845" algn="l"/>
              </a:tabLst>
            </a:pPr>
            <a:r>
              <a:rPr sz="2400" spc="-5" dirty="0">
                <a:solidFill>
                  <a:srgbClr val="003A76"/>
                </a:solidFill>
                <a:latin typeface="Verdana"/>
                <a:cs typeface="Verdana"/>
              </a:rPr>
              <a:t>Delicate </a:t>
            </a:r>
            <a:r>
              <a:rPr sz="2400" spc="-10" dirty="0">
                <a:solidFill>
                  <a:srgbClr val="003A76"/>
                </a:solidFill>
                <a:latin typeface="Verdana"/>
                <a:cs typeface="Verdana"/>
              </a:rPr>
              <a:t>fibro-elastic  </a:t>
            </a:r>
            <a:r>
              <a:rPr sz="2400" spc="-5" dirty="0">
                <a:solidFill>
                  <a:srgbClr val="003A76"/>
                </a:solidFill>
                <a:latin typeface="Verdana"/>
                <a:cs typeface="Verdana"/>
              </a:rPr>
              <a:t>capsule</a:t>
            </a:r>
            <a:endParaRPr sz="2400">
              <a:latin typeface="Verdana"/>
              <a:cs typeface="Verdana"/>
            </a:endParaRPr>
          </a:p>
          <a:p>
            <a:pPr marL="283210" indent="-271145">
              <a:lnSpc>
                <a:spcPct val="100000"/>
              </a:lnSpc>
              <a:spcBef>
                <a:spcPts val="1445"/>
              </a:spcBef>
              <a:buChar char="•"/>
              <a:tabLst>
                <a:tab pos="283845" algn="l"/>
              </a:tabLst>
            </a:pP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Septa </a:t>
            </a:r>
            <a:r>
              <a:rPr sz="2400" spc="-15" dirty="0">
                <a:solidFill>
                  <a:srgbClr val="003A76"/>
                </a:solidFill>
                <a:latin typeface="Verdana"/>
                <a:cs typeface="Verdana"/>
              </a:rPr>
              <a:t>divide 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each</a:t>
            </a:r>
            <a:r>
              <a:rPr sz="2400" spc="-2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A76"/>
                </a:solidFill>
                <a:latin typeface="Verdana"/>
                <a:cs typeface="Verdana"/>
              </a:rPr>
              <a:t>gland</a:t>
            </a:r>
            <a:endParaRPr sz="2400">
              <a:latin typeface="Verdana"/>
              <a:cs typeface="Verdana"/>
            </a:endParaRPr>
          </a:p>
          <a:p>
            <a:pPr marL="12700" marR="1099185" indent="914400">
              <a:lnSpc>
                <a:spcPct val="100000"/>
              </a:lnSpc>
            </a:pPr>
            <a:r>
              <a:rPr sz="2400" spc="-30" dirty="0">
                <a:solidFill>
                  <a:srgbClr val="003A76"/>
                </a:solidFill>
                <a:latin typeface="Verdana"/>
                <a:cs typeface="Verdana"/>
              </a:rPr>
              <a:t>i</a:t>
            </a:r>
            <a:r>
              <a:rPr sz="2400" spc="10" dirty="0">
                <a:solidFill>
                  <a:srgbClr val="003A76"/>
                </a:solidFill>
                <a:latin typeface="Verdana"/>
                <a:cs typeface="Verdana"/>
              </a:rPr>
              <a:t>n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c</a:t>
            </a:r>
            <a:r>
              <a:rPr sz="2400" spc="10" dirty="0">
                <a:solidFill>
                  <a:srgbClr val="003A76"/>
                </a:solidFill>
                <a:latin typeface="Verdana"/>
                <a:cs typeface="Verdana"/>
              </a:rPr>
              <a:t>o</a:t>
            </a:r>
            <a:r>
              <a:rPr sz="2400" dirty="0">
                <a:solidFill>
                  <a:srgbClr val="003A76"/>
                </a:solidFill>
                <a:latin typeface="Verdana"/>
                <a:cs typeface="Verdana"/>
              </a:rPr>
              <a:t>m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p</a:t>
            </a:r>
            <a:r>
              <a:rPr sz="2400" spc="-30" dirty="0">
                <a:solidFill>
                  <a:srgbClr val="003A76"/>
                </a:solidFill>
                <a:latin typeface="Verdana"/>
                <a:cs typeface="Verdana"/>
              </a:rPr>
              <a:t>l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e</a:t>
            </a:r>
            <a:r>
              <a:rPr sz="2400" spc="10" dirty="0">
                <a:solidFill>
                  <a:srgbClr val="003A76"/>
                </a:solidFill>
                <a:latin typeface="Verdana"/>
                <a:cs typeface="Verdana"/>
              </a:rPr>
              <a:t>t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e</a:t>
            </a:r>
            <a:r>
              <a:rPr sz="2400" spc="-30" dirty="0">
                <a:solidFill>
                  <a:srgbClr val="003A76"/>
                </a:solidFill>
                <a:latin typeface="Verdana"/>
                <a:cs typeface="Verdana"/>
              </a:rPr>
              <a:t>l</a:t>
            </a:r>
            <a:r>
              <a:rPr sz="2400" dirty="0">
                <a:solidFill>
                  <a:srgbClr val="003A76"/>
                </a:solidFill>
                <a:latin typeface="Verdana"/>
                <a:cs typeface="Verdana"/>
              </a:rPr>
              <a:t>y  </a:t>
            </a:r>
            <a:r>
              <a:rPr sz="2400" spc="-5" dirty="0">
                <a:solidFill>
                  <a:srgbClr val="003A76"/>
                </a:solidFill>
                <a:latin typeface="Verdana"/>
                <a:cs typeface="Verdana"/>
              </a:rPr>
              <a:t>(lobules)</a:t>
            </a:r>
            <a:endParaRPr sz="2400">
              <a:latin typeface="Verdana"/>
              <a:cs typeface="Verdana"/>
            </a:endParaRPr>
          </a:p>
          <a:p>
            <a:pPr marL="283210" indent="-271145">
              <a:lnSpc>
                <a:spcPct val="100000"/>
              </a:lnSpc>
              <a:spcBef>
                <a:spcPts val="1445"/>
              </a:spcBef>
              <a:buChar char="•"/>
              <a:tabLst>
                <a:tab pos="283845" algn="l"/>
              </a:tabLst>
            </a:pPr>
            <a:r>
              <a:rPr sz="2400" spc="-15" dirty="0">
                <a:solidFill>
                  <a:srgbClr val="003A76"/>
                </a:solidFill>
                <a:latin typeface="Verdana"/>
                <a:cs typeface="Verdana"/>
              </a:rPr>
              <a:t>Invasion 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of</a:t>
            </a:r>
            <a:r>
              <a:rPr sz="2400" spc="5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A76"/>
                </a:solidFill>
                <a:latin typeface="Verdana"/>
                <a:cs typeface="Verdana"/>
              </a:rPr>
              <a:t>septa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3292475"/>
            <a:ext cx="1498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A76"/>
                </a:solidFill>
                <a:latin typeface="Verdana"/>
                <a:cs typeface="Verdana"/>
              </a:rPr>
              <a:t>begins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3A76"/>
                </a:solidFill>
                <a:latin typeface="Verdana"/>
                <a:cs typeface="Verdana"/>
              </a:rPr>
              <a:t>continues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0829" y="3292475"/>
            <a:ext cx="170751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A76"/>
                </a:solidFill>
                <a:latin typeface="Verdana"/>
                <a:cs typeface="Verdana"/>
              </a:rPr>
              <a:t>after</a:t>
            </a:r>
            <a:r>
              <a:rPr sz="2400" spc="-10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A76"/>
                </a:solidFill>
                <a:latin typeface="Verdana"/>
                <a:cs typeface="Verdana"/>
              </a:rPr>
              <a:t>birth;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3A76"/>
                </a:solidFill>
                <a:latin typeface="Verdana"/>
                <a:cs typeface="Verdana"/>
              </a:rPr>
              <a:t>with </a:t>
            </a:r>
            <a:r>
              <a:rPr sz="2400" dirty="0">
                <a:solidFill>
                  <a:srgbClr val="003A76"/>
                </a:solidFill>
                <a:latin typeface="Verdana"/>
                <a:cs typeface="Verdana"/>
              </a:rPr>
              <a:t>age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8" y="190500"/>
            <a:ext cx="9141460" cy="5486400"/>
            <a:chOff x="1588" y="190500"/>
            <a:chExt cx="9141460" cy="5486400"/>
          </a:xfrm>
        </p:grpSpPr>
        <p:sp>
          <p:nvSpPr>
            <p:cNvPr id="3" name="object 3"/>
            <p:cNvSpPr/>
            <p:nvPr/>
          </p:nvSpPr>
          <p:spPr>
            <a:xfrm>
              <a:off x="457200" y="228600"/>
              <a:ext cx="8153400" cy="5410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8150" y="209550"/>
              <a:ext cx="8191500" cy="5448300"/>
            </a:xfrm>
            <a:custGeom>
              <a:avLst/>
              <a:gdLst/>
              <a:ahLst/>
              <a:cxnLst/>
              <a:rect l="l" t="t" r="r" b="b"/>
              <a:pathLst>
                <a:path w="8191500" h="5448300">
                  <a:moveTo>
                    <a:pt x="0" y="5448300"/>
                  </a:moveTo>
                  <a:lnTo>
                    <a:pt x="8191500" y="5448300"/>
                  </a:lnTo>
                  <a:lnTo>
                    <a:pt x="8191500" y="0"/>
                  </a:lnTo>
                  <a:lnTo>
                    <a:pt x="0" y="0"/>
                  </a:lnTo>
                  <a:lnTo>
                    <a:pt x="0" y="5448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8" y="190500"/>
            <a:ext cx="9141460" cy="6248400"/>
            <a:chOff x="1588" y="190500"/>
            <a:chExt cx="9141460" cy="6248400"/>
          </a:xfrm>
        </p:grpSpPr>
        <p:sp>
          <p:nvSpPr>
            <p:cNvPr id="3" name="object 3"/>
            <p:cNvSpPr/>
            <p:nvPr/>
          </p:nvSpPr>
          <p:spPr>
            <a:xfrm>
              <a:off x="1878075" y="228600"/>
              <a:ext cx="5197475" cy="6172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9025" y="209550"/>
              <a:ext cx="5235575" cy="6210300"/>
            </a:xfrm>
            <a:custGeom>
              <a:avLst/>
              <a:gdLst/>
              <a:ahLst/>
              <a:cxnLst/>
              <a:rect l="l" t="t" r="r" b="b"/>
              <a:pathLst>
                <a:path w="5235575" h="6210300">
                  <a:moveTo>
                    <a:pt x="0" y="6210300"/>
                  </a:moveTo>
                  <a:lnTo>
                    <a:pt x="5235575" y="6210300"/>
                  </a:lnTo>
                  <a:lnTo>
                    <a:pt x="5235575" y="0"/>
                  </a:lnTo>
                  <a:lnTo>
                    <a:pt x="0" y="0"/>
                  </a:lnTo>
                  <a:lnTo>
                    <a:pt x="0" y="6210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8" y="342900"/>
            <a:ext cx="9141460" cy="6172200"/>
            <a:chOff x="1588" y="342900"/>
            <a:chExt cx="9141460" cy="6172200"/>
          </a:xfrm>
        </p:grpSpPr>
        <p:sp>
          <p:nvSpPr>
            <p:cNvPr id="3" name="object 3"/>
            <p:cNvSpPr/>
            <p:nvPr/>
          </p:nvSpPr>
          <p:spPr>
            <a:xfrm>
              <a:off x="1871725" y="381000"/>
              <a:ext cx="5402199" cy="609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2675" y="361950"/>
              <a:ext cx="5440680" cy="6134100"/>
            </a:xfrm>
            <a:custGeom>
              <a:avLst/>
              <a:gdLst/>
              <a:ahLst/>
              <a:cxnLst/>
              <a:rect l="l" t="t" r="r" b="b"/>
              <a:pathLst>
                <a:path w="5440680" h="6134100">
                  <a:moveTo>
                    <a:pt x="0" y="6134100"/>
                  </a:moveTo>
                  <a:lnTo>
                    <a:pt x="5440299" y="6134100"/>
                  </a:lnTo>
                  <a:lnTo>
                    <a:pt x="5440299" y="0"/>
                  </a:lnTo>
                  <a:lnTo>
                    <a:pt x="0" y="0"/>
                  </a:lnTo>
                  <a:lnTo>
                    <a:pt x="0" y="6134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0003" y="1379982"/>
            <a:ext cx="1802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ADRENAL</a:t>
            </a:r>
            <a:r>
              <a:rPr spc="-90" dirty="0"/>
              <a:t> </a:t>
            </a:r>
            <a:r>
              <a:rPr dirty="0"/>
              <a:t>GLAND</a:t>
            </a:r>
          </a:p>
        </p:txBody>
      </p:sp>
      <p:sp>
        <p:nvSpPr>
          <p:cNvPr id="3" name="object 3"/>
          <p:cNvSpPr/>
          <p:nvPr/>
        </p:nvSpPr>
        <p:spPr>
          <a:xfrm>
            <a:off x="2087879" y="1787651"/>
            <a:ext cx="4905756" cy="632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8444" y="1751076"/>
            <a:ext cx="5023104" cy="74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5123" y="1812035"/>
            <a:ext cx="4811395" cy="538480"/>
          </a:xfrm>
          <a:custGeom>
            <a:avLst/>
            <a:gdLst/>
            <a:ahLst/>
            <a:cxnLst/>
            <a:rect l="l" t="t" r="r" b="b"/>
            <a:pathLst>
              <a:path w="4811395" h="538480">
                <a:moveTo>
                  <a:pt x="0" y="537972"/>
                </a:moveTo>
                <a:lnTo>
                  <a:pt x="4811268" y="537972"/>
                </a:lnTo>
                <a:lnTo>
                  <a:pt x="4811268" y="0"/>
                </a:lnTo>
                <a:lnTo>
                  <a:pt x="0" y="0"/>
                </a:lnTo>
                <a:lnTo>
                  <a:pt x="0" y="537972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5123" y="1812035"/>
            <a:ext cx="4811395" cy="538480"/>
          </a:xfrm>
          <a:custGeom>
            <a:avLst/>
            <a:gdLst/>
            <a:ahLst/>
            <a:cxnLst/>
            <a:rect l="l" t="t" r="r" b="b"/>
            <a:pathLst>
              <a:path w="4811395" h="538480">
                <a:moveTo>
                  <a:pt x="0" y="537972"/>
                </a:moveTo>
                <a:lnTo>
                  <a:pt x="4811268" y="537972"/>
                </a:lnTo>
                <a:lnTo>
                  <a:pt x="4811268" y="0"/>
                </a:lnTo>
                <a:lnTo>
                  <a:pt x="0" y="0"/>
                </a:lnTo>
                <a:lnTo>
                  <a:pt x="0" y="537972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67508" y="1812162"/>
            <a:ext cx="232156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7940" indent="161290">
              <a:lnSpc>
                <a:spcPts val="1750"/>
              </a:lnSpc>
              <a:spcBef>
                <a:spcPts val="295"/>
              </a:spcBef>
            </a:pPr>
            <a:r>
              <a:rPr sz="1600" spc="-15" dirty="0">
                <a:latin typeface="Calibri"/>
                <a:cs typeface="Calibri"/>
              </a:rPr>
              <a:t>Covered </a:t>
            </a:r>
            <a:r>
              <a:rPr sz="1600" dirty="0">
                <a:latin typeface="Calibri"/>
                <a:cs typeface="Calibri"/>
              </a:rPr>
              <a:t>with </a:t>
            </a:r>
            <a:r>
              <a:rPr sz="1600" spc="-5" dirty="0">
                <a:latin typeface="Calibri"/>
                <a:cs typeface="Calibri"/>
              </a:rPr>
              <a:t>thick </a:t>
            </a:r>
            <a:r>
              <a:rPr sz="1600" dirty="0">
                <a:latin typeface="Calibri"/>
                <a:cs typeface="Calibri"/>
              </a:rPr>
              <a:t>CT </a:t>
            </a:r>
            <a:r>
              <a:rPr sz="1600" spc="-10" dirty="0">
                <a:latin typeface="Calibri"/>
                <a:cs typeface="Calibri"/>
              </a:rPr>
              <a:t>cap  extend into parenchyma,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8782" y="1812162"/>
            <a:ext cx="246316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49530" indent="8255">
              <a:lnSpc>
                <a:spcPts val="1750"/>
              </a:lnSpc>
              <a:spcBef>
                <a:spcPts val="295"/>
              </a:spcBef>
            </a:pPr>
            <a:r>
              <a:rPr sz="1600" spc="-5" dirty="0">
                <a:latin typeface="Calibri"/>
                <a:cs typeface="Calibri"/>
              </a:rPr>
              <a:t>sule </a:t>
            </a:r>
            <a:r>
              <a:rPr sz="1600" spc="-10" dirty="0">
                <a:latin typeface="Calibri"/>
                <a:cs typeface="Calibri"/>
              </a:rPr>
              <a:t>from </a:t>
            </a:r>
            <a:r>
              <a:rPr sz="1600" spc="-5" dirty="0">
                <a:latin typeface="Calibri"/>
                <a:cs typeface="Calibri"/>
              </a:rPr>
              <a:t>which </a:t>
            </a:r>
            <a:r>
              <a:rPr sz="1600" spc="-10" dirty="0">
                <a:latin typeface="Calibri"/>
                <a:cs typeface="Calibri"/>
              </a:rPr>
              <a:t>trabeculae  </a:t>
            </a:r>
            <a:r>
              <a:rPr sz="1600" spc="-5" dirty="0">
                <a:latin typeface="Calibri"/>
                <a:cs typeface="Calibri"/>
              </a:rPr>
              <a:t>rrying blood </a:t>
            </a:r>
            <a:r>
              <a:rPr sz="1600" spc="-10" dirty="0">
                <a:latin typeface="Calibri"/>
                <a:cs typeface="Calibri"/>
              </a:rPr>
              <a:t>vessels </a:t>
            </a:r>
            <a:r>
              <a:rPr sz="1600" spc="-5" dirty="0">
                <a:latin typeface="Calibri"/>
                <a:cs typeface="Calibri"/>
              </a:rPr>
              <a:t>&amp;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nerves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580" y="2793492"/>
            <a:ext cx="3447288" cy="632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1375" y="2868549"/>
            <a:ext cx="286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OUTER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YELLOWISH</a:t>
            </a:r>
            <a:r>
              <a:rPr sz="2000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CORTEX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7931" y="3212592"/>
            <a:ext cx="4821936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207" y="3099816"/>
            <a:ext cx="4751832" cy="1982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175" y="3236976"/>
            <a:ext cx="4727575" cy="1624965"/>
          </a:xfrm>
          <a:custGeom>
            <a:avLst/>
            <a:gdLst/>
            <a:ahLst/>
            <a:cxnLst/>
            <a:rect l="l" t="t" r="r" b="b"/>
            <a:pathLst>
              <a:path w="4727575" h="1624964">
                <a:moveTo>
                  <a:pt x="0" y="1624584"/>
                </a:moveTo>
                <a:lnTo>
                  <a:pt x="4727448" y="1624584"/>
                </a:lnTo>
                <a:lnTo>
                  <a:pt x="4727448" y="0"/>
                </a:lnTo>
                <a:lnTo>
                  <a:pt x="0" y="0"/>
                </a:lnTo>
                <a:lnTo>
                  <a:pt x="0" y="1624584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175" y="3236976"/>
            <a:ext cx="4727575" cy="1624965"/>
          </a:xfrm>
          <a:custGeom>
            <a:avLst/>
            <a:gdLst/>
            <a:ahLst/>
            <a:cxnLst/>
            <a:rect l="l" t="t" r="r" b="b"/>
            <a:pathLst>
              <a:path w="4727575" h="1624964">
                <a:moveTo>
                  <a:pt x="0" y="1624584"/>
                </a:moveTo>
                <a:lnTo>
                  <a:pt x="4727448" y="1624584"/>
                </a:lnTo>
                <a:lnTo>
                  <a:pt x="4727448" y="0"/>
                </a:lnTo>
                <a:lnTo>
                  <a:pt x="0" y="0"/>
                </a:lnTo>
                <a:lnTo>
                  <a:pt x="0" y="1624584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3624" y="3160522"/>
            <a:ext cx="1578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- </a:t>
            </a:r>
            <a:r>
              <a:rPr sz="1600" spc="-10" dirty="0">
                <a:latin typeface="Calibri"/>
                <a:cs typeface="Calibri"/>
              </a:rPr>
              <a:t>Steroid-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secreting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624" y="3401847"/>
            <a:ext cx="4405630" cy="126682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600" spc="-5" dirty="0">
                <a:latin typeface="Calibri"/>
                <a:cs typeface="Calibri"/>
              </a:rPr>
              <a:t>- 90% of the gland </a:t>
            </a:r>
            <a:r>
              <a:rPr sz="1600" spc="-10" dirty="0">
                <a:latin typeface="Calibri"/>
                <a:cs typeface="Calibri"/>
              </a:rPr>
              <a:t>by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weight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600" b="1" spc="-5" dirty="0">
                <a:latin typeface="Calibri"/>
                <a:cs typeface="Calibri"/>
              </a:rPr>
              <a:t>- </a:t>
            </a:r>
            <a:r>
              <a:rPr sz="1600" spc="-5" dirty="0">
                <a:latin typeface="Calibri"/>
                <a:cs typeface="Calibri"/>
              </a:rPr>
              <a:t>Mesodermal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mesenchyme</a:t>
            </a:r>
            <a:endParaRPr sz="1600">
              <a:latin typeface="Calibri"/>
              <a:cs typeface="Calibri"/>
            </a:endParaRPr>
          </a:p>
          <a:p>
            <a:pPr marL="120650" indent="-108585">
              <a:lnSpc>
                <a:spcPct val="100000"/>
              </a:lnSpc>
              <a:spcBef>
                <a:spcPts val="515"/>
              </a:spcBef>
              <a:buChar char="-"/>
              <a:tabLst>
                <a:tab pos="121285" algn="l"/>
              </a:tabLst>
            </a:pPr>
            <a:r>
              <a:rPr sz="1600" spc="-10" dirty="0">
                <a:latin typeface="Calibri"/>
                <a:cs typeface="Calibri"/>
              </a:rPr>
              <a:t>Controlled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part </a:t>
            </a:r>
            <a:r>
              <a:rPr sz="1600" spc="-10" dirty="0">
                <a:latin typeface="Calibri"/>
                <a:cs typeface="Calibri"/>
              </a:rPr>
              <a:t>by </a:t>
            </a:r>
            <a:r>
              <a:rPr sz="1600" spc="-5" dirty="0">
                <a:latin typeface="Calibri"/>
                <a:cs typeface="Calibri"/>
              </a:rPr>
              <a:t>anterior pituitary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gland</a:t>
            </a:r>
            <a:endParaRPr sz="1600">
              <a:latin typeface="Calibri"/>
              <a:cs typeface="Calibri"/>
            </a:endParaRPr>
          </a:p>
          <a:p>
            <a:pPr marL="120650" indent="-108585">
              <a:lnSpc>
                <a:spcPct val="100000"/>
              </a:lnSpc>
              <a:spcBef>
                <a:spcPts val="520"/>
              </a:spcBef>
              <a:buChar char="-"/>
              <a:tabLst>
                <a:tab pos="121285" algn="l"/>
              </a:tabLst>
            </a:pPr>
            <a:r>
              <a:rPr sz="1600" spc="-10" dirty="0">
                <a:latin typeface="Calibri"/>
                <a:cs typeface="Calibri"/>
              </a:rPr>
              <a:t>Regulate metabolism </a:t>
            </a:r>
            <a:r>
              <a:rPr sz="1600" spc="-5" dirty="0">
                <a:latin typeface="Calibri"/>
                <a:cs typeface="Calibri"/>
              </a:rPr>
              <a:t>&amp; </a:t>
            </a:r>
            <a:r>
              <a:rPr sz="1600" spc="-10" dirty="0">
                <a:latin typeface="Calibri"/>
                <a:cs typeface="Calibri"/>
              </a:rPr>
              <a:t>maintain </a:t>
            </a:r>
            <a:r>
              <a:rPr sz="1600" spc="-5" dirty="0">
                <a:latin typeface="Calibri"/>
                <a:cs typeface="Calibri"/>
              </a:rPr>
              <a:t>normal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electrolyte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624" y="4623942"/>
            <a:ext cx="667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spc="-5" dirty="0">
                <a:latin typeface="Calibri"/>
                <a:cs typeface="Calibri"/>
              </a:rPr>
              <a:t>alance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244" y="5423915"/>
            <a:ext cx="1808988" cy="826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0966" y="5491988"/>
            <a:ext cx="560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8033" y="5741619"/>
            <a:ext cx="1467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GLOMERULOSA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3444" y="6173723"/>
            <a:ext cx="1613916" cy="327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155" y="6121908"/>
            <a:ext cx="1648968" cy="4632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0687" y="6198108"/>
            <a:ext cx="1519555" cy="233679"/>
          </a:xfrm>
          <a:prstGeom prst="rect">
            <a:avLst/>
          </a:prstGeom>
          <a:solidFill>
            <a:srgbClr val="FFFFFF">
              <a:alpha val="90194"/>
            </a:srgbClr>
          </a:solidFill>
          <a:ln w="9144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ts val="1600"/>
              </a:lnSpc>
            </a:pPr>
            <a:r>
              <a:rPr sz="1400" spc="-5" dirty="0">
                <a:latin typeface="Calibri"/>
                <a:cs typeface="Calibri"/>
              </a:rPr>
              <a:t>mineralocorticoids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20823" y="5423915"/>
            <a:ext cx="1458468" cy="826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91639" y="5491988"/>
            <a:ext cx="111887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ZONA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ASICUL</a:t>
            </a:r>
            <a:r>
              <a:rPr sz="1800" spc="-15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94916" y="6184391"/>
            <a:ext cx="1455420" cy="385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6920" y="6161532"/>
            <a:ext cx="1389887" cy="464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42160" y="6208776"/>
            <a:ext cx="1361440" cy="291465"/>
          </a:xfrm>
          <a:prstGeom prst="rect">
            <a:avLst/>
          </a:prstGeom>
          <a:solidFill>
            <a:srgbClr val="FFFFFF">
              <a:alpha val="90194"/>
            </a:srgbClr>
          </a:solidFill>
          <a:ln w="9144">
            <a:solidFill>
              <a:srgbClr val="C0504D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55"/>
              </a:spcBef>
            </a:pPr>
            <a:r>
              <a:rPr sz="1400" spc="-5" dirty="0">
                <a:latin typeface="Calibri"/>
                <a:cs typeface="Calibri"/>
              </a:rPr>
              <a:t>glucocorticoids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37788" y="5471159"/>
            <a:ext cx="1554480" cy="826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09491" y="5539841"/>
            <a:ext cx="1212850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325755">
              <a:lnSpc>
                <a:spcPts val="1970"/>
              </a:lnSpc>
              <a:spcBef>
                <a:spcPts val="32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ZONA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TICULARIS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05428" y="6213347"/>
            <a:ext cx="1278636" cy="3901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3632" y="6192011"/>
            <a:ext cx="1060703" cy="464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852671" y="6237732"/>
            <a:ext cx="1184275" cy="295910"/>
          </a:xfrm>
          <a:prstGeom prst="rect">
            <a:avLst/>
          </a:prstGeom>
          <a:solidFill>
            <a:srgbClr val="FFFFFF">
              <a:alpha val="90194"/>
            </a:srgbClr>
          </a:solidFill>
          <a:ln w="9144">
            <a:solidFill>
              <a:srgbClr val="C0504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65"/>
              </a:spcBef>
            </a:pPr>
            <a:r>
              <a:rPr sz="1400" spc="-10" dirty="0">
                <a:latin typeface="Calibri"/>
                <a:cs typeface="Calibri"/>
              </a:rPr>
              <a:t>androgens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79947" y="2778251"/>
            <a:ext cx="3276600" cy="6324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125971" y="2852369"/>
            <a:ext cx="23882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C4BC96"/>
                </a:solidFill>
                <a:latin typeface="Calibri"/>
                <a:cs typeface="Calibri"/>
              </a:rPr>
              <a:t>DARK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INNER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MEDULLA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93435" y="3192779"/>
            <a:ext cx="3692652" cy="16885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14188" y="3220211"/>
            <a:ext cx="3310127" cy="16718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40679" y="3217164"/>
            <a:ext cx="3598545" cy="1594485"/>
          </a:xfrm>
          <a:custGeom>
            <a:avLst/>
            <a:gdLst/>
            <a:ahLst/>
            <a:cxnLst/>
            <a:rect l="l" t="t" r="r" b="b"/>
            <a:pathLst>
              <a:path w="3598545" h="1594485">
                <a:moveTo>
                  <a:pt x="0" y="1594104"/>
                </a:moveTo>
                <a:lnTo>
                  <a:pt x="3598164" y="1594104"/>
                </a:lnTo>
                <a:lnTo>
                  <a:pt x="3598164" y="0"/>
                </a:lnTo>
                <a:lnTo>
                  <a:pt x="0" y="0"/>
                </a:lnTo>
                <a:lnTo>
                  <a:pt x="0" y="1594104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40679" y="3217164"/>
            <a:ext cx="3598545" cy="1594485"/>
          </a:xfrm>
          <a:custGeom>
            <a:avLst/>
            <a:gdLst/>
            <a:ahLst/>
            <a:cxnLst/>
            <a:rect l="l" t="t" r="r" b="b"/>
            <a:pathLst>
              <a:path w="3598545" h="1594485">
                <a:moveTo>
                  <a:pt x="0" y="1594104"/>
                </a:moveTo>
                <a:lnTo>
                  <a:pt x="3598164" y="1594104"/>
                </a:lnTo>
                <a:lnTo>
                  <a:pt x="3598164" y="0"/>
                </a:lnTo>
                <a:lnTo>
                  <a:pt x="0" y="0"/>
                </a:lnTo>
                <a:lnTo>
                  <a:pt x="0" y="1594104"/>
                </a:lnTo>
                <a:close/>
              </a:path>
            </a:pathLst>
          </a:custGeom>
          <a:ln w="9143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306431" y="4210303"/>
            <a:ext cx="1120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preganglionic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45252" y="3214014"/>
            <a:ext cx="2200275" cy="148780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44780" indent="-109220">
              <a:lnSpc>
                <a:spcPct val="100000"/>
              </a:lnSpc>
              <a:spcBef>
                <a:spcPts val="615"/>
              </a:spcBef>
              <a:buChar char="-"/>
              <a:tabLst>
                <a:tab pos="145415" algn="l"/>
              </a:tabLst>
            </a:pPr>
            <a:r>
              <a:rPr sz="1600" spc="-10" dirty="0">
                <a:latin typeface="Calibri"/>
                <a:cs typeface="Calibri"/>
              </a:rPr>
              <a:t>Catecholamine-secreting</a:t>
            </a:r>
            <a:endParaRPr sz="1600">
              <a:latin typeface="Calibri"/>
              <a:cs typeface="Calibri"/>
            </a:endParaRPr>
          </a:p>
          <a:p>
            <a:pPr marL="144780" indent="-109220">
              <a:lnSpc>
                <a:spcPct val="100000"/>
              </a:lnSpc>
              <a:spcBef>
                <a:spcPts val="520"/>
              </a:spcBef>
              <a:buChar char="-"/>
              <a:tabLst>
                <a:tab pos="145415" algn="l"/>
              </a:tabLst>
            </a:pPr>
            <a:r>
              <a:rPr sz="1600" spc="-15" dirty="0">
                <a:latin typeface="Calibri"/>
                <a:cs typeface="Calibri"/>
              </a:rPr>
              <a:t>Form </a:t>
            </a:r>
            <a:r>
              <a:rPr sz="1600" spc="-10" dirty="0">
                <a:latin typeface="Calibri"/>
                <a:cs typeface="Calibri"/>
              </a:rPr>
              <a:t>center </a:t>
            </a:r>
            <a:r>
              <a:rPr sz="1600" spc="-5" dirty="0">
                <a:latin typeface="Calibri"/>
                <a:cs typeface="Calibri"/>
              </a:rPr>
              <a:t>of the gland</a:t>
            </a:r>
            <a:endParaRPr sz="1600">
              <a:latin typeface="Calibri"/>
              <a:cs typeface="Calibri"/>
            </a:endParaRPr>
          </a:p>
          <a:p>
            <a:pPr marL="144780" indent="-109220">
              <a:lnSpc>
                <a:spcPct val="100000"/>
              </a:lnSpc>
              <a:spcBef>
                <a:spcPts val="530"/>
              </a:spcBef>
              <a:buChar char="-"/>
              <a:tabLst>
                <a:tab pos="145415" algn="l"/>
              </a:tabLst>
            </a:pPr>
            <a:r>
              <a:rPr sz="1600" spc="-10" dirty="0">
                <a:latin typeface="Calibri"/>
                <a:cs typeface="Calibri"/>
              </a:rPr>
              <a:t>Neuroectoderm</a:t>
            </a:r>
            <a:endParaRPr sz="1600">
              <a:latin typeface="Calibri"/>
              <a:cs typeface="Calibri"/>
            </a:endParaRPr>
          </a:p>
          <a:p>
            <a:pPr marL="36195" marR="377190">
              <a:lnSpc>
                <a:spcPts val="1750"/>
              </a:lnSpc>
              <a:spcBef>
                <a:spcPts val="715"/>
              </a:spcBef>
              <a:buChar char="-"/>
              <a:tabLst>
                <a:tab pos="145415" algn="l"/>
              </a:tabLst>
            </a:pPr>
            <a:r>
              <a:rPr sz="1600" spc="-5" dirty="0">
                <a:latin typeface="Calibri"/>
                <a:cs typeface="Calibri"/>
              </a:rPr>
              <a:t>Richly </a:t>
            </a:r>
            <a:r>
              <a:rPr sz="1600" spc="-10" dirty="0">
                <a:latin typeface="Calibri"/>
                <a:cs typeface="Calibri"/>
              </a:rPr>
              <a:t>innervated by  </a:t>
            </a:r>
            <a:r>
              <a:rPr sz="1600" spc="-5" dirty="0">
                <a:latin typeface="Calibri"/>
                <a:cs typeface="Calibri"/>
              </a:rPr>
              <a:t>sympathetic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fibers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95544" y="5362955"/>
            <a:ext cx="1712976" cy="8260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682234" y="5431332"/>
            <a:ext cx="1305560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87350" marR="5080" indent="-375285">
              <a:lnSpc>
                <a:spcPts val="1970"/>
              </a:lnSpc>
              <a:spcBef>
                <a:spcPts val="32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AFFIN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646420" y="6068567"/>
            <a:ext cx="1348740" cy="4236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06796" y="6065520"/>
            <a:ext cx="1427988" cy="4632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693664" y="6092952"/>
            <a:ext cx="1254760" cy="329565"/>
          </a:xfrm>
          <a:prstGeom prst="rect">
            <a:avLst/>
          </a:prstGeom>
          <a:solidFill>
            <a:srgbClr val="FFFFFF">
              <a:alpha val="90194"/>
            </a:srgbClr>
          </a:solidFill>
          <a:ln w="9144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305"/>
              </a:spcBef>
            </a:pPr>
            <a:r>
              <a:rPr sz="1400" spc="-5" dirty="0">
                <a:latin typeface="Calibri"/>
                <a:cs typeface="Calibri"/>
              </a:rPr>
              <a:t>catecholamines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178040" y="5362955"/>
            <a:ext cx="1965959" cy="8260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349490" y="5431332"/>
            <a:ext cx="1628139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61290">
              <a:lnSpc>
                <a:spcPts val="1970"/>
              </a:lnSpc>
              <a:spcBef>
                <a:spcPts val="320"/>
              </a:spcBef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SYMPATHETIC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GANGLION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548371" y="6068567"/>
            <a:ext cx="1062227" cy="2804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95616" y="6092952"/>
            <a:ext cx="967740" cy="186055"/>
          </a:xfrm>
          <a:custGeom>
            <a:avLst/>
            <a:gdLst/>
            <a:ahLst/>
            <a:cxnLst/>
            <a:rect l="l" t="t" r="r" b="b"/>
            <a:pathLst>
              <a:path w="967740" h="186054">
                <a:moveTo>
                  <a:pt x="0" y="185928"/>
                </a:moveTo>
                <a:lnTo>
                  <a:pt x="967740" y="185928"/>
                </a:lnTo>
                <a:lnTo>
                  <a:pt x="967740" y="0"/>
                </a:lnTo>
                <a:lnTo>
                  <a:pt x="0" y="0"/>
                </a:lnTo>
                <a:lnTo>
                  <a:pt x="0" y="185928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95616" y="6092952"/>
            <a:ext cx="967740" cy="186055"/>
          </a:xfrm>
          <a:custGeom>
            <a:avLst/>
            <a:gdLst/>
            <a:ahLst/>
            <a:cxnLst/>
            <a:rect l="l" t="t" r="r" b="b"/>
            <a:pathLst>
              <a:path w="967740" h="186054">
                <a:moveTo>
                  <a:pt x="0" y="185928"/>
                </a:moveTo>
                <a:lnTo>
                  <a:pt x="967740" y="185928"/>
                </a:lnTo>
                <a:lnTo>
                  <a:pt x="967740" y="0"/>
                </a:lnTo>
                <a:lnTo>
                  <a:pt x="0" y="0"/>
                </a:lnTo>
                <a:lnTo>
                  <a:pt x="0" y="185928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31023" y="1274063"/>
            <a:ext cx="1037844" cy="8778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9191" y="4574794"/>
          <a:ext cx="8496934" cy="20397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1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10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Cortex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Zona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glomerulosa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mineralocorticoids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(aldosterone)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Zona fasiculata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glucocorticoids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(cortisol)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Zona reticularis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Androgens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(dehydroepiandosterone(DHEA))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3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Medulla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4370" marR="666115" indent="7632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catecholamines  (epinephrine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norepinephrine)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48055" y="260604"/>
            <a:ext cx="8279892" cy="3712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127" y="637412"/>
            <a:ext cx="7015745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9934" y="673862"/>
            <a:ext cx="6943610" cy="366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6357" y="74764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30" h="150494">
                <a:moveTo>
                  <a:pt x="49911" y="0"/>
                </a:moveTo>
                <a:lnTo>
                  <a:pt x="0" y="150240"/>
                </a:lnTo>
                <a:lnTo>
                  <a:pt x="100203" y="150240"/>
                </a:lnTo>
                <a:lnTo>
                  <a:pt x="50292" y="0"/>
                </a:lnTo>
                <a:lnTo>
                  <a:pt x="4991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8900" y="74764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30" h="150494">
                <a:moveTo>
                  <a:pt x="49974" y="0"/>
                </a:moveTo>
                <a:lnTo>
                  <a:pt x="0" y="150240"/>
                </a:lnTo>
                <a:lnTo>
                  <a:pt x="100215" y="150240"/>
                </a:lnTo>
                <a:lnTo>
                  <a:pt x="50241" y="0"/>
                </a:lnTo>
                <a:lnTo>
                  <a:pt x="4997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1780" y="736473"/>
            <a:ext cx="147955" cy="240665"/>
          </a:xfrm>
          <a:custGeom>
            <a:avLst/>
            <a:gdLst/>
            <a:ahLst/>
            <a:cxnLst/>
            <a:rect l="l" t="t" r="r" b="b"/>
            <a:pathLst>
              <a:path w="147955" h="240665">
                <a:moveTo>
                  <a:pt x="0" y="0"/>
                </a:moveTo>
                <a:lnTo>
                  <a:pt x="0" y="240284"/>
                </a:lnTo>
                <a:lnTo>
                  <a:pt x="37337" y="240284"/>
                </a:lnTo>
                <a:lnTo>
                  <a:pt x="76432" y="235997"/>
                </a:lnTo>
                <a:lnTo>
                  <a:pt x="113607" y="216787"/>
                </a:lnTo>
                <a:lnTo>
                  <a:pt x="137261" y="182225"/>
                </a:lnTo>
                <a:lnTo>
                  <a:pt x="147294" y="132512"/>
                </a:lnTo>
                <a:lnTo>
                  <a:pt x="147700" y="117728"/>
                </a:lnTo>
                <a:lnTo>
                  <a:pt x="147341" y="105372"/>
                </a:lnTo>
                <a:lnTo>
                  <a:pt x="138475" y="60584"/>
                </a:lnTo>
                <a:lnTo>
                  <a:pt x="116111" y="26052"/>
                </a:lnTo>
                <a:lnTo>
                  <a:pt x="78684" y="4982"/>
                </a:lnTo>
                <a:lnTo>
                  <a:pt x="36321" y="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2082" y="725931"/>
            <a:ext cx="116078" cy="118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4933" y="725931"/>
            <a:ext cx="116078" cy="118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8129" y="732916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641" y="9906"/>
                </a:lnTo>
                <a:lnTo>
                  <a:pt x="19939" y="36575"/>
                </a:lnTo>
                <a:lnTo>
                  <a:pt x="4445" y="75565"/>
                </a:lnTo>
                <a:lnTo>
                  <a:pt x="0" y="122555"/>
                </a:lnTo>
                <a:lnTo>
                  <a:pt x="263" y="136673"/>
                </a:lnTo>
                <a:lnTo>
                  <a:pt x="4318" y="174625"/>
                </a:lnTo>
                <a:lnTo>
                  <a:pt x="19050" y="214122"/>
                </a:lnTo>
                <a:lnTo>
                  <a:pt x="56249" y="242881"/>
                </a:lnTo>
                <a:lnTo>
                  <a:pt x="90931" y="247650"/>
                </a:lnTo>
                <a:lnTo>
                  <a:pt x="103624" y="247050"/>
                </a:lnTo>
                <a:lnTo>
                  <a:pt x="143577" y="232487"/>
                </a:lnTo>
                <a:lnTo>
                  <a:pt x="168876" y="202259"/>
                </a:lnTo>
                <a:lnTo>
                  <a:pt x="181250" y="160148"/>
                </a:lnTo>
                <a:lnTo>
                  <a:pt x="183769" y="123698"/>
                </a:lnTo>
                <a:lnTo>
                  <a:pt x="183505" y="110101"/>
                </a:lnTo>
                <a:lnTo>
                  <a:pt x="176877" y="62021"/>
                </a:lnTo>
                <a:lnTo>
                  <a:pt x="158795" y="26320"/>
                </a:lnTo>
                <a:lnTo>
                  <a:pt x="116871" y="2206"/>
                </a:lnTo>
                <a:lnTo>
                  <a:pt x="928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3101" y="732916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641" y="9906"/>
                </a:lnTo>
                <a:lnTo>
                  <a:pt x="19939" y="36575"/>
                </a:lnTo>
                <a:lnTo>
                  <a:pt x="4445" y="75565"/>
                </a:lnTo>
                <a:lnTo>
                  <a:pt x="0" y="122555"/>
                </a:lnTo>
                <a:lnTo>
                  <a:pt x="263" y="136673"/>
                </a:lnTo>
                <a:lnTo>
                  <a:pt x="4318" y="174625"/>
                </a:lnTo>
                <a:lnTo>
                  <a:pt x="19050" y="214122"/>
                </a:lnTo>
                <a:lnTo>
                  <a:pt x="56249" y="242881"/>
                </a:lnTo>
                <a:lnTo>
                  <a:pt x="90931" y="247650"/>
                </a:lnTo>
                <a:lnTo>
                  <a:pt x="103624" y="247050"/>
                </a:lnTo>
                <a:lnTo>
                  <a:pt x="143577" y="232487"/>
                </a:lnTo>
                <a:lnTo>
                  <a:pt x="168876" y="202259"/>
                </a:lnTo>
                <a:lnTo>
                  <a:pt x="181250" y="160148"/>
                </a:lnTo>
                <a:lnTo>
                  <a:pt x="183769" y="123698"/>
                </a:lnTo>
                <a:lnTo>
                  <a:pt x="183505" y="110101"/>
                </a:lnTo>
                <a:lnTo>
                  <a:pt x="176877" y="62021"/>
                </a:lnTo>
                <a:lnTo>
                  <a:pt x="158795" y="26320"/>
                </a:lnTo>
                <a:lnTo>
                  <a:pt x="116871" y="2206"/>
                </a:lnTo>
                <a:lnTo>
                  <a:pt x="928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30192" y="732916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641" y="9906"/>
                </a:lnTo>
                <a:lnTo>
                  <a:pt x="19939" y="36575"/>
                </a:lnTo>
                <a:lnTo>
                  <a:pt x="4445" y="75565"/>
                </a:lnTo>
                <a:lnTo>
                  <a:pt x="0" y="122555"/>
                </a:lnTo>
                <a:lnTo>
                  <a:pt x="263" y="136673"/>
                </a:lnTo>
                <a:lnTo>
                  <a:pt x="4318" y="174625"/>
                </a:lnTo>
                <a:lnTo>
                  <a:pt x="19050" y="214122"/>
                </a:lnTo>
                <a:lnTo>
                  <a:pt x="56249" y="242881"/>
                </a:lnTo>
                <a:lnTo>
                  <a:pt x="90932" y="247650"/>
                </a:lnTo>
                <a:lnTo>
                  <a:pt x="103624" y="247050"/>
                </a:lnTo>
                <a:lnTo>
                  <a:pt x="143577" y="232487"/>
                </a:lnTo>
                <a:lnTo>
                  <a:pt x="168876" y="202259"/>
                </a:lnTo>
                <a:lnTo>
                  <a:pt x="181250" y="160148"/>
                </a:lnTo>
                <a:lnTo>
                  <a:pt x="183769" y="123698"/>
                </a:lnTo>
                <a:lnTo>
                  <a:pt x="183505" y="110101"/>
                </a:lnTo>
                <a:lnTo>
                  <a:pt x="176877" y="62021"/>
                </a:lnTo>
                <a:lnTo>
                  <a:pt x="158795" y="26320"/>
                </a:lnTo>
                <a:lnTo>
                  <a:pt x="116871" y="2206"/>
                </a:lnTo>
                <a:lnTo>
                  <a:pt x="928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6992" y="680212"/>
            <a:ext cx="270510" cy="354965"/>
          </a:xfrm>
          <a:custGeom>
            <a:avLst/>
            <a:gdLst/>
            <a:ahLst/>
            <a:cxnLst/>
            <a:rect l="l" t="t" r="r" b="b"/>
            <a:pathLst>
              <a:path w="270510" h="354965">
                <a:moveTo>
                  <a:pt x="10668" y="0"/>
                </a:moveTo>
                <a:lnTo>
                  <a:pt x="259715" y="0"/>
                </a:lnTo>
                <a:lnTo>
                  <a:pt x="261366" y="0"/>
                </a:lnTo>
                <a:lnTo>
                  <a:pt x="262890" y="508"/>
                </a:lnTo>
                <a:lnTo>
                  <a:pt x="264287" y="1524"/>
                </a:lnTo>
                <a:lnTo>
                  <a:pt x="265557" y="2539"/>
                </a:lnTo>
                <a:lnTo>
                  <a:pt x="266700" y="4190"/>
                </a:lnTo>
                <a:lnTo>
                  <a:pt x="267589" y="6350"/>
                </a:lnTo>
                <a:lnTo>
                  <a:pt x="268605" y="8636"/>
                </a:lnTo>
                <a:lnTo>
                  <a:pt x="269240" y="11684"/>
                </a:lnTo>
                <a:lnTo>
                  <a:pt x="269748" y="15493"/>
                </a:lnTo>
                <a:lnTo>
                  <a:pt x="270129" y="19430"/>
                </a:lnTo>
                <a:lnTo>
                  <a:pt x="270383" y="24002"/>
                </a:lnTo>
                <a:lnTo>
                  <a:pt x="270383" y="29463"/>
                </a:lnTo>
                <a:lnTo>
                  <a:pt x="270383" y="34798"/>
                </a:lnTo>
                <a:lnTo>
                  <a:pt x="267589" y="52070"/>
                </a:lnTo>
                <a:lnTo>
                  <a:pt x="266700" y="54228"/>
                </a:lnTo>
                <a:lnTo>
                  <a:pt x="265557" y="56007"/>
                </a:lnTo>
                <a:lnTo>
                  <a:pt x="264287" y="57023"/>
                </a:lnTo>
                <a:lnTo>
                  <a:pt x="262890" y="58165"/>
                </a:lnTo>
                <a:lnTo>
                  <a:pt x="261366" y="58674"/>
                </a:lnTo>
                <a:lnTo>
                  <a:pt x="259715" y="58674"/>
                </a:lnTo>
                <a:lnTo>
                  <a:pt x="171196" y="58674"/>
                </a:lnTo>
                <a:lnTo>
                  <a:pt x="171196" y="343535"/>
                </a:lnTo>
                <a:lnTo>
                  <a:pt x="171196" y="345313"/>
                </a:lnTo>
                <a:lnTo>
                  <a:pt x="170687" y="346963"/>
                </a:lnTo>
                <a:lnTo>
                  <a:pt x="169418" y="348488"/>
                </a:lnTo>
                <a:lnTo>
                  <a:pt x="168275" y="349885"/>
                </a:lnTo>
                <a:lnTo>
                  <a:pt x="166370" y="351154"/>
                </a:lnTo>
                <a:lnTo>
                  <a:pt x="163576" y="352043"/>
                </a:lnTo>
                <a:lnTo>
                  <a:pt x="160909" y="352933"/>
                </a:lnTo>
                <a:lnTo>
                  <a:pt x="157226" y="353695"/>
                </a:lnTo>
                <a:lnTo>
                  <a:pt x="152527" y="354202"/>
                </a:lnTo>
                <a:lnTo>
                  <a:pt x="147828" y="354711"/>
                </a:lnTo>
                <a:lnTo>
                  <a:pt x="142112" y="354964"/>
                </a:lnTo>
                <a:lnTo>
                  <a:pt x="135128" y="354964"/>
                </a:lnTo>
                <a:lnTo>
                  <a:pt x="128270" y="354964"/>
                </a:lnTo>
                <a:lnTo>
                  <a:pt x="122555" y="354711"/>
                </a:lnTo>
                <a:lnTo>
                  <a:pt x="117856" y="354202"/>
                </a:lnTo>
                <a:lnTo>
                  <a:pt x="113157" y="353695"/>
                </a:lnTo>
                <a:lnTo>
                  <a:pt x="109474" y="352933"/>
                </a:lnTo>
                <a:lnTo>
                  <a:pt x="106807" y="352043"/>
                </a:lnTo>
                <a:lnTo>
                  <a:pt x="104012" y="351154"/>
                </a:lnTo>
                <a:lnTo>
                  <a:pt x="102108" y="349885"/>
                </a:lnTo>
                <a:lnTo>
                  <a:pt x="100965" y="348488"/>
                </a:lnTo>
                <a:lnTo>
                  <a:pt x="99695" y="346963"/>
                </a:lnTo>
                <a:lnTo>
                  <a:pt x="99187" y="345313"/>
                </a:lnTo>
                <a:lnTo>
                  <a:pt x="99187" y="343535"/>
                </a:lnTo>
                <a:lnTo>
                  <a:pt x="99187" y="58674"/>
                </a:lnTo>
                <a:lnTo>
                  <a:pt x="10668" y="58674"/>
                </a:lnTo>
                <a:lnTo>
                  <a:pt x="8890" y="58674"/>
                </a:lnTo>
                <a:lnTo>
                  <a:pt x="7239" y="58165"/>
                </a:lnTo>
                <a:lnTo>
                  <a:pt x="5969" y="57023"/>
                </a:lnTo>
                <a:lnTo>
                  <a:pt x="4699" y="56007"/>
                </a:lnTo>
                <a:lnTo>
                  <a:pt x="3683" y="54228"/>
                </a:lnTo>
                <a:lnTo>
                  <a:pt x="2794" y="52070"/>
                </a:lnTo>
                <a:lnTo>
                  <a:pt x="1778" y="49784"/>
                </a:lnTo>
                <a:lnTo>
                  <a:pt x="1143" y="46736"/>
                </a:lnTo>
                <a:lnTo>
                  <a:pt x="635" y="43052"/>
                </a:lnTo>
                <a:lnTo>
                  <a:pt x="254" y="39242"/>
                </a:lnTo>
                <a:lnTo>
                  <a:pt x="0" y="34798"/>
                </a:lnTo>
                <a:lnTo>
                  <a:pt x="0" y="29463"/>
                </a:lnTo>
                <a:lnTo>
                  <a:pt x="0" y="24002"/>
                </a:lnTo>
                <a:lnTo>
                  <a:pt x="2794" y="6350"/>
                </a:lnTo>
                <a:lnTo>
                  <a:pt x="3683" y="4190"/>
                </a:lnTo>
                <a:lnTo>
                  <a:pt x="4699" y="2539"/>
                </a:lnTo>
                <a:lnTo>
                  <a:pt x="5969" y="1524"/>
                </a:lnTo>
                <a:lnTo>
                  <a:pt x="7239" y="508"/>
                </a:lnTo>
                <a:lnTo>
                  <a:pt x="8890" y="0"/>
                </a:lnTo>
                <a:lnTo>
                  <a:pt x="106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6084" y="680212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336" y="0"/>
                </a:moveTo>
                <a:lnTo>
                  <a:pt x="197738" y="0"/>
                </a:lnTo>
                <a:lnTo>
                  <a:pt x="199389" y="0"/>
                </a:lnTo>
                <a:lnTo>
                  <a:pt x="200913" y="380"/>
                </a:lnTo>
                <a:lnTo>
                  <a:pt x="202183" y="1397"/>
                </a:lnTo>
                <a:lnTo>
                  <a:pt x="203453" y="2286"/>
                </a:lnTo>
                <a:lnTo>
                  <a:pt x="204469" y="3810"/>
                </a:lnTo>
                <a:lnTo>
                  <a:pt x="208152" y="22987"/>
                </a:lnTo>
                <a:lnTo>
                  <a:pt x="208152" y="28448"/>
                </a:lnTo>
                <a:lnTo>
                  <a:pt x="208152" y="33527"/>
                </a:lnTo>
                <a:lnTo>
                  <a:pt x="202183" y="54737"/>
                </a:lnTo>
                <a:lnTo>
                  <a:pt x="200913" y="55752"/>
                </a:lnTo>
                <a:lnTo>
                  <a:pt x="199389" y="56261"/>
                </a:lnTo>
                <a:lnTo>
                  <a:pt x="197738" y="56261"/>
                </a:lnTo>
                <a:lnTo>
                  <a:pt x="71627" y="56261"/>
                </a:lnTo>
                <a:lnTo>
                  <a:pt x="71627" y="142493"/>
                </a:lnTo>
                <a:lnTo>
                  <a:pt x="178435" y="142493"/>
                </a:lnTo>
                <a:lnTo>
                  <a:pt x="180086" y="142493"/>
                </a:lnTo>
                <a:lnTo>
                  <a:pt x="186308" y="148716"/>
                </a:lnTo>
                <a:lnTo>
                  <a:pt x="187198" y="150749"/>
                </a:lnTo>
                <a:lnTo>
                  <a:pt x="187960" y="153542"/>
                </a:lnTo>
                <a:lnTo>
                  <a:pt x="188340" y="157099"/>
                </a:lnTo>
                <a:lnTo>
                  <a:pt x="188849" y="160654"/>
                </a:lnTo>
                <a:lnTo>
                  <a:pt x="189102" y="164973"/>
                </a:lnTo>
                <a:lnTo>
                  <a:pt x="189102" y="170179"/>
                </a:lnTo>
                <a:lnTo>
                  <a:pt x="189102" y="175387"/>
                </a:lnTo>
                <a:lnTo>
                  <a:pt x="188849" y="179832"/>
                </a:lnTo>
                <a:lnTo>
                  <a:pt x="188340" y="183261"/>
                </a:lnTo>
                <a:lnTo>
                  <a:pt x="187960" y="186689"/>
                </a:lnTo>
                <a:lnTo>
                  <a:pt x="187198" y="189484"/>
                </a:lnTo>
                <a:lnTo>
                  <a:pt x="186308" y="191515"/>
                </a:lnTo>
                <a:lnTo>
                  <a:pt x="185419" y="193675"/>
                </a:lnTo>
                <a:lnTo>
                  <a:pt x="184276" y="195199"/>
                </a:lnTo>
                <a:lnTo>
                  <a:pt x="182879" y="196087"/>
                </a:lnTo>
                <a:lnTo>
                  <a:pt x="181482" y="196976"/>
                </a:lnTo>
                <a:lnTo>
                  <a:pt x="180086" y="197485"/>
                </a:lnTo>
                <a:lnTo>
                  <a:pt x="178435" y="197485"/>
                </a:lnTo>
                <a:lnTo>
                  <a:pt x="71627" y="197485"/>
                </a:lnTo>
                <a:lnTo>
                  <a:pt x="71627" y="297179"/>
                </a:lnTo>
                <a:lnTo>
                  <a:pt x="198881" y="297179"/>
                </a:lnTo>
                <a:lnTo>
                  <a:pt x="200532" y="297179"/>
                </a:lnTo>
                <a:lnTo>
                  <a:pt x="202056" y="297561"/>
                </a:lnTo>
                <a:lnTo>
                  <a:pt x="203326" y="298576"/>
                </a:lnTo>
                <a:lnTo>
                  <a:pt x="204724" y="299592"/>
                </a:lnTo>
                <a:lnTo>
                  <a:pt x="205866" y="301243"/>
                </a:lnTo>
                <a:lnTo>
                  <a:pt x="206755" y="303402"/>
                </a:lnTo>
                <a:lnTo>
                  <a:pt x="207644" y="305562"/>
                </a:lnTo>
                <a:lnTo>
                  <a:pt x="208406" y="308483"/>
                </a:lnTo>
                <a:lnTo>
                  <a:pt x="208787" y="312038"/>
                </a:lnTo>
                <a:lnTo>
                  <a:pt x="209295" y="315595"/>
                </a:lnTo>
                <a:lnTo>
                  <a:pt x="209550" y="319913"/>
                </a:lnTo>
                <a:lnTo>
                  <a:pt x="209550" y="325247"/>
                </a:lnTo>
                <a:lnTo>
                  <a:pt x="209550" y="330580"/>
                </a:lnTo>
                <a:lnTo>
                  <a:pt x="209295" y="334899"/>
                </a:lnTo>
                <a:lnTo>
                  <a:pt x="208787" y="338454"/>
                </a:lnTo>
                <a:lnTo>
                  <a:pt x="208406" y="342011"/>
                </a:lnTo>
                <a:lnTo>
                  <a:pt x="207644" y="344932"/>
                </a:lnTo>
                <a:lnTo>
                  <a:pt x="206755" y="347090"/>
                </a:lnTo>
                <a:lnTo>
                  <a:pt x="205866" y="349250"/>
                </a:lnTo>
                <a:lnTo>
                  <a:pt x="204724" y="350900"/>
                </a:lnTo>
                <a:lnTo>
                  <a:pt x="203326" y="351916"/>
                </a:lnTo>
                <a:lnTo>
                  <a:pt x="202056" y="352933"/>
                </a:lnTo>
                <a:lnTo>
                  <a:pt x="200532" y="353440"/>
                </a:lnTo>
                <a:lnTo>
                  <a:pt x="198881" y="353440"/>
                </a:lnTo>
                <a:lnTo>
                  <a:pt x="21336" y="353440"/>
                </a:lnTo>
                <a:lnTo>
                  <a:pt x="15366" y="353440"/>
                </a:lnTo>
                <a:lnTo>
                  <a:pt x="10287" y="351663"/>
                </a:lnTo>
                <a:lnTo>
                  <a:pt x="6223" y="348107"/>
                </a:lnTo>
                <a:lnTo>
                  <a:pt x="2158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605"/>
                </a:lnTo>
                <a:lnTo>
                  <a:pt x="0" y="14604"/>
                </a:lnTo>
                <a:lnTo>
                  <a:pt x="2158" y="8889"/>
                </a:lnTo>
                <a:lnTo>
                  <a:pt x="6223" y="5334"/>
                </a:lnTo>
                <a:lnTo>
                  <a:pt x="10287" y="1777"/>
                </a:lnTo>
                <a:lnTo>
                  <a:pt x="15366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3536" y="680212"/>
            <a:ext cx="270510" cy="354965"/>
          </a:xfrm>
          <a:custGeom>
            <a:avLst/>
            <a:gdLst/>
            <a:ahLst/>
            <a:cxnLst/>
            <a:rect l="l" t="t" r="r" b="b"/>
            <a:pathLst>
              <a:path w="270510" h="354965">
                <a:moveTo>
                  <a:pt x="10667" y="0"/>
                </a:moveTo>
                <a:lnTo>
                  <a:pt x="259714" y="0"/>
                </a:lnTo>
                <a:lnTo>
                  <a:pt x="261365" y="0"/>
                </a:lnTo>
                <a:lnTo>
                  <a:pt x="262889" y="508"/>
                </a:lnTo>
                <a:lnTo>
                  <a:pt x="264287" y="1524"/>
                </a:lnTo>
                <a:lnTo>
                  <a:pt x="265557" y="2539"/>
                </a:lnTo>
                <a:lnTo>
                  <a:pt x="266700" y="4190"/>
                </a:lnTo>
                <a:lnTo>
                  <a:pt x="267588" y="6350"/>
                </a:lnTo>
                <a:lnTo>
                  <a:pt x="268604" y="8636"/>
                </a:lnTo>
                <a:lnTo>
                  <a:pt x="269239" y="11684"/>
                </a:lnTo>
                <a:lnTo>
                  <a:pt x="269748" y="15493"/>
                </a:lnTo>
                <a:lnTo>
                  <a:pt x="270128" y="19430"/>
                </a:lnTo>
                <a:lnTo>
                  <a:pt x="270383" y="24002"/>
                </a:lnTo>
                <a:lnTo>
                  <a:pt x="270383" y="29463"/>
                </a:lnTo>
                <a:lnTo>
                  <a:pt x="270383" y="34798"/>
                </a:lnTo>
                <a:lnTo>
                  <a:pt x="267588" y="52070"/>
                </a:lnTo>
                <a:lnTo>
                  <a:pt x="266700" y="54228"/>
                </a:lnTo>
                <a:lnTo>
                  <a:pt x="265557" y="56007"/>
                </a:lnTo>
                <a:lnTo>
                  <a:pt x="264287" y="57023"/>
                </a:lnTo>
                <a:lnTo>
                  <a:pt x="262889" y="58165"/>
                </a:lnTo>
                <a:lnTo>
                  <a:pt x="261365" y="58674"/>
                </a:lnTo>
                <a:lnTo>
                  <a:pt x="259714" y="58674"/>
                </a:lnTo>
                <a:lnTo>
                  <a:pt x="171196" y="58674"/>
                </a:lnTo>
                <a:lnTo>
                  <a:pt x="171196" y="343535"/>
                </a:lnTo>
                <a:lnTo>
                  <a:pt x="171196" y="345313"/>
                </a:lnTo>
                <a:lnTo>
                  <a:pt x="170687" y="346963"/>
                </a:lnTo>
                <a:lnTo>
                  <a:pt x="169417" y="348488"/>
                </a:lnTo>
                <a:lnTo>
                  <a:pt x="168275" y="349885"/>
                </a:lnTo>
                <a:lnTo>
                  <a:pt x="166370" y="351154"/>
                </a:lnTo>
                <a:lnTo>
                  <a:pt x="163575" y="352043"/>
                </a:lnTo>
                <a:lnTo>
                  <a:pt x="160909" y="352933"/>
                </a:lnTo>
                <a:lnTo>
                  <a:pt x="157225" y="353695"/>
                </a:lnTo>
                <a:lnTo>
                  <a:pt x="152526" y="354202"/>
                </a:lnTo>
                <a:lnTo>
                  <a:pt x="147827" y="354711"/>
                </a:lnTo>
                <a:lnTo>
                  <a:pt x="142112" y="354964"/>
                </a:lnTo>
                <a:lnTo>
                  <a:pt x="135127" y="354964"/>
                </a:lnTo>
                <a:lnTo>
                  <a:pt x="128270" y="354964"/>
                </a:lnTo>
                <a:lnTo>
                  <a:pt x="122427" y="354711"/>
                </a:lnTo>
                <a:lnTo>
                  <a:pt x="117855" y="354202"/>
                </a:lnTo>
                <a:lnTo>
                  <a:pt x="113157" y="353695"/>
                </a:lnTo>
                <a:lnTo>
                  <a:pt x="109474" y="352933"/>
                </a:lnTo>
                <a:lnTo>
                  <a:pt x="106807" y="352043"/>
                </a:lnTo>
                <a:lnTo>
                  <a:pt x="104012" y="351154"/>
                </a:lnTo>
                <a:lnTo>
                  <a:pt x="102108" y="349885"/>
                </a:lnTo>
                <a:lnTo>
                  <a:pt x="100964" y="348488"/>
                </a:lnTo>
                <a:lnTo>
                  <a:pt x="99695" y="346963"/>
                </a:lnTo>
                <a:lnTo>
                  <a:pt x="99187" y="345313"/>
                </a:lnTo>
                <a:lnTo>
                  <a:pt x="99187" y="343535"/>
                </a:lnTo>
                <a:lnTo>
                  <a:pt x="99187" y="58674"/>
                </a:lnTo>
                <a:lnTo>
                  <a:pt x="10667" y="58674"/>
                </a:lnTo>
                <a:lnTo>
                  <a:pt x="8889" y="58674"/>
                </a:lnTo>
                <a:lnTo>
                  <a:pt x="7238" y="58165"/>
                </a:lnTo>
                <a:lnTo>
                  <a:pt x="5968" y="57023"/>
                </a:lnTo>
                <a:lnTo>
                  <a:pt x="4699" y="56007"/>
                </a:lnTo>
                <a:lnTo>
                  <a:pt x="3683" y="54228"/>
                </a:lnTo>
                <a:lnTo>
                  <a:pt x="2793" y="52070"/>
                </a:lnTo>
                <a:lnTo>
                  <a:pt x="1777" y="49784"/>
                </a:lnTo>
                <a:lnTo>
                  <a:pt x="1142" y="46736"/>
                </a:lnTo>
                <a:lnTo>
                  <a:pt x="635" y="43052"/>
                </a:lnTo>
                <a:lnTo>
                  <a:pt x="253" y="39242"/>
                </a:lnTo>
                <a:lnTo>
                  <a:pt x="0" y="34798"/>
                </a:lnTo>
                <a:lnTo>
                  <a:pt x="0" y="29463"/>
                </a:lnTo>
                <a:lnTo>
                  <a:pt x="0" y="24002"/>
                </a:lnTo>
                <a:lnTo>
                  <a:pt x="2793" y="6350"/>
                </a:lnTo>
                <a:lnTo>
                  <a:pt x="3683" y="4190"/>
                </a:lnTo>
                <a:lnTo>
                  <a:pt x="4699" y="2539"/>
                </a:lnTo>
                <a:lnTo>
                  <a:pt x="5968" y="1524"/>
                </a:lnTo>
                <a:lnTo>
                  <a:pt x="7238" y="508"/>
                </a:lnTo>
                <a:lnTo>
                  <a:pt x="8889" y="0"/>
                </a:lnTo>
                <a:lnTo>
                  <a:pt x="106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9344" y="680212"/>
            <a:ext cx="262255" cy="354965"/>
          </a:xfrm>
          <a:custGeom>
            <a:avLst/>
            <a:gdLst/>
            <a:ahLst/>
            <a:cxnLst/>
            <a:rect l="l" t="t" r="r" b="b"/>
            <a:pathLst>
              <a:path w="262254" h="354965">
                <a:moveTo>
                  <a:pt x="21335" y="0"/>
                </a:moveTo>
                <a:lnTo>
                  <a:pt x="112902" y="0"/>
                </a:lnTo>
                <a:lnTo>
                  <a:pt x="122173" y="0"/>
                </a:lnTo>
                <a:lnTo>
                  <a:pt x="129793" y="126"/>
                </a:lnTo>
                <a:lnTo>
                  <a:pt x="135762" y="508"/>
                </a:lnTo>
                <a:lnTo>
                  <a:pt x="141858" y="888"/>
                </a:lnTo>
                <a:lnTo>
                  <a:pt x="147319" y="1397"/>
                </a:lnTo>
                <a:lnTo>
                  <a:pt x="190500" y="12318"/>
                </a:lnTo>
                <a:lnTo>
                  <a:pt x="225079" y="37740"/>
                </a:lnTo>
                <a:lnTo>
                  <a:pt x="242363" y="77104"/>
                </a:lnTo>
                <a:lnTo>
                  <a:pt x="243966" y="96900"/>
                </a:lnTo>
                <a:lnTo>
                  <a:pt x="243681" y="105568"/>
                </a:lnTo>
                <a:lnTo>
                  <a:pt x="233886" y="143113"/>
                </a:lnTo>
                <a:lnTo>
                  <a:pt x="204596" y="175260"/>
                </a:lnTo>
                <a:lnTo>
                  <a:pt x="175386" y="188975"/>
                </a:lnTo>
                <a:lnTo>
                  <a:pt x="180720" y="191515"/>
                </a:lnTo>
                <a:lnTo>
                  <a:pt x="185673" y="194563"/>
                </a:lnTo>
                <a:lnTo>
                  <a:pt x="190245" y="198247"/>
                </a:lnTo>
                <a:lnTo>
                  <a:pt x="194944" y="201929"/>
                </a:lnTo>
                <a:lnTo>
                  <a:pt x="199262" y="206375"/>
                </a:lnTo>
                <a:lnTo>
                  <a:pt x="203326" y="211454"/>
                </a:lnTo>
                <a:lnTo>
                  <a:pt x="207517" y="216662"/>
                </a:lnTo>
                <a:lnTo>
                  <a:pt x="225678" y="251840"/>
                </a:lnTo>
                <a:lnTo>
                  <a:pt x="255396" y="321437"/>
                </a:lnTo>
                <a:lnTo>
                  <a:pt x="258190" y="328295"/>
                </a:lnTo>
                <a:lnTo>
                  <a:pt x="259968" y="333375"/>
                </a:lnTo>
                <a:lnTo>
                  <a:pt x="260857" y="336550"/>
                </a:lnTo>
                <a:lnTo>
                  <a:pt x="261746" y="339725"/>
                </a:lnTo>
                <a:lnTo>
                  <a:pt x="262254" y="342264"/>
                </a:lnTo>
                <a:lnTo>
                  <a:pt x="262254" y="344042"/>
                </a:lnTo>
                <a:lnTo>
                  <a:pt x="262254" y="346075"/>
                </a:lnTo>
                <a:lnTo>
                  <a:pt x="261873" y="347725"/>
                </a:lnTo>
                <a:lnTo>
                  <a:pt x="261111" y="349123"/>
                </a:lnTo>
                <a:lnTo>
                  <a:pt x="260350" y="350520"/>
                </a:lnTo>
                <a:lnTo>
                  <a:pt x="258698" y="351663"/>
                </a:lnTo>
                <a:lnTo>
                  <a:pt x="255904" y="352551"/>
                </a:lnTo>
                <a:lnTo>
                  <a:pt x="253237" y="353440"/>
                </a:lnTo>
                <a:lnTo>
                  <a:pt x="249173" y="354075"/>
                </a:lnTo>
                <a:lnTo>
                  <a:pt x="243966" y="354457"/>
                </a:lnTo>
                <a:lnTo>
                  <a:pt x="238632" y="354838"/>
                </a:lnTo>
                <a:lnTo>
                  <a:pt x="231520" y="354964"/>
                </a:lnTo>
                <a:lnTo>
                  <a:pt x="222376" y="354964"/>
                </a:lnTo>
                <a:lnTo>
                  <a:pt x="214756" y="354964"/>
                </a:lnTo>
                <a:lnTo>
                  <a:pt x="193293" y="352425"/>
                </a:lnTo>
                <a:lnTo>
                  <a:pt x="190626" y="351409"/>
                </a:lnTo>
                <a:lnTo>
                  <a:pt x="188721" y="350138"/>
                </a:lnTo>
                <a:lnTo>
                  <a:pt x="187705" y="348614"/>
                </a:lnTo>
                <a:lnTo>
                  <a:pt x="186562" y="347090"/>
                </a:lnTo>
                <a:lnTo>
                  <a:pt x="185673" y="345186"/>
                </a:lnTo>
                <a:lnTo>
                  <a:pt x="184911" y="343026"/>
                </a:lnTo>
                <a:lnTo>
                  <a:pt x="153288" y="264033"/>
                </a:lnTo>
                <a:lnTo>
                  <a:pt x="134365" y="227584"/>
                </a:lnTo>
                <a:lnTo>
                  <a:pt x="129920" y="223012"/>
                </a:lnTo>
                <a:lnTo>
                  <a:pt x="125475" y="218312"/>
                </a:lnTo>
                <a:lnTo>
                  <a:pt x="120268" y="214884"/>
                </a:lnTo>
                <a:lnTo>
                  <a:pt x="114426" y="212471"/>
                </a:lnTo>
                <a:lnTo>
                  <a:pt x="108711" y="210058"/>
                </a:lnTo>
                <a:lnTo>
                  <a:pt x="101980" y="208914"/>
                </a:lnTo>
                <a:lnTo>
                  <a:pt x="94233" y="208914"/>
                </a:lnTo>
                <a:lnTo>
                  <a:pt x="71881" y="208914"/>
                </a:lnTo>
                <a:lnTo>
                  <a:pt x="71881" y="343535"/>
                </a:lnTo>
                <a:lnTo>
                  <a:pt x="71881" y="345313"/>
                </a:lnTo>
                <a:lnTo>
                  <a:pt x="71246" y="346963"/>
                </a:lnTo>
                <a:lnTo>
                  <a:pt x="53339" y="354202"/>
                </a:lnTo>
                <a:lnTo>
                  <a:pt x="48767" y="354711"/>
                </a:lnTo>
                <a:lnTo>
                  <a:pt x="42925" y="354964"/>
                </a:lnTo>
                <a:lnTo>
                  <a:pt x="35813" y="354964"/>
                </a:lnTo>
                <a:lnTo>
                  <a:pt x="28955" y="354964"/>
                </a:lnTo>
                <a:lnTo>
                  <a:pt x="23113" y="354711"/>
                </a:lnTo>
                <a:lnTo>
                  <a:pt x="18541" y="354202"/>
                </a:lnTo>
                <a:lnTo>
                  <a:pt x="13842" y="353695"/>
                </a:lnTo>
                <a:lnTo>
                  <a:pt x="10159" y="352933"/>
                </a:lnTo>
                <a:lnTo>
                  <a:pt x="7492" y="352043"/>
                </a:lnTo>
                <a:lnTo>
                  <a:pt x="4698" y="351154"/>
                </a:lnTo>
                <a:lnTo>
                  <a:pt x="2793" y="349885"/>
                </a:lnTo>
                <a:lnTo>
                  <a:pt x="1650" y="348488"/>
                </a:lnTo>
                <a:lnTo>
                  <a:pt x="634" y="346963"/>
                </a:lnTo>
                <a:lnTo>
                  <a:pt x="0" y="345313"/>
                </a:lnTo>
                <a:lnTo>
                  <a:pt x="0" y="343535"/>
                </a:lnTo>
                <a:lnTo>
                  <a:pt x="0" y="22605"/>
                </a:lnTo>
                <a:lnTo>
                  <a:pt x="0" y="14604"/>
                </a:lnTo>
                <a:lnTo>
                  <a:pt x="2158" y="8889"/>
                </a:lnTo>
                <a:lnTo>
                  <a:pt x="6222" y="5334"/>
                </a:lnTo>
                <a:lnTo>
                  <a:pt x="10286" y="1777"/>
                </a:lnTo>
                <a:lnTo>
                  <a:pt x="15366" y="0"/>
                </a:lnTo>
                <a:lnTo>
                  <a:pt x="2133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7664" y="680212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336" y="0"/>
                </a:moveTo>
                <a:lnTo>
                  <a:pt x="197738" y="0"/>
                </a:lnTo>
                <a:lnTo>
                  <a:pt x="199390" y="0"/>
                </a:lnTo>
                <a:lnTo>
                  <a:pt x="200913" y="380"/>
                </a:lnTo>
                <a:lnTo>
                  <a:pt x="202184" y="1397"/>
                </a:lnTo>
                <a:lnTo>
                  <a:pt x="203454" y="2286"/>
                </a:lnTo>
                <a:lnTo>
                  <a:pt x="204469" y="3810"/>
                </a:lnTo>
                <a:lnTo>
                  <a:pt x="208153" y="22987"/>
                </a:lnTo>
                <a:lnTo>
                  <a:pt x="208153" y="28448"/>
                </a:lnTo>
                <a:lnTo>
                  <a:pt x="208153" y="33527"/>
                </a:lnTo>
                <a:lnTo>
                  <a:pt x="199390" y="56261"/>
                </a:lnTo>
                <a:lnTo>
                  <a:pt x="197738" y="56261"/>
                </a:lnTo>
                <a:lnTo>
                  <a:pt x="71628" y="56261"/>
                </a:lnTo>
                <a:lnTo>
                  <a:pt x="71628" y="142493"/>
                </a:lnTo>
                <a:lnTo>
                  <a:pt x="178435" y="142493"/>
                </a:lnTo>
                <a:lnTo>
                  <a:pt x="180086" y="142493"/>
                </a:lnTo>
                <a:lnTo>
                  <a:pt x="186309" y="148716"/>
                </a:lnTo>
                <a:lnTo>
                  <a:pt x="187198" y="150749"/>
                </a:lnTo>
                <a:lnTo>
                  <a:pt x="187960" y="153542"/>
                </a:lnTo>
                <a:lnTo>
                  <a:pt x="188341" y="157099"/>
                </a:lnTo>
                <a:lnTo>
                  <a:pt x="188849" y="160654"/>
                </a:lnTo>
                <a:lnTo>
                  <a:pt x="189103" y="164973"/>
                </a:lnTo>
                <a:lnTo>
                  <a:pt x="189103" y="170179"/>
                </a:lnTo>
                <a:lnTo>
                  <a:pt x="189103" y="175387"/>
                </a:lnTo>
                <a:lnTo>
                  <a:pt x="188849" y="179832"/>
                </a:lnTo>
                <a:lnTo>
                  <a:pt x="188341" y="183261"/>
                </a:lnTo>
                <a:lnTo>
                  <a:pt x="187960" y="186689"/>
                </a:lnTo>
                <a:lnTo>
                  <a:pt x="187198" y="189484"/>
                </a:lnTo>
                <a:lnTo>
                  <a:pt x="186309" y="191515"/>
                </a:lnTo>
                <a:lnTo>
                  <a:pt x="185419" y="193675"/>
                </a:lnTo>
                <a:lnTo>
                  <a:pt x="184277" y="195199"/>
                </a:lnTo>
                <a:lnTo>
                  <a:pt x="182880" y="196087"/>
                </a:lnTo>
                <a:lnTo>
                  <a:pt x="181483" y="196976"/>
                </a:lnTo>
                <a:lnTo>
                  <a:pt x="180086" y="197485"/>
                </a:lnTo>
                <a:lnTo>
                  <a:pt x="178435" y="197485"/>
                </a:lnTo>
                <a:lnTo>
                  <a:pt x="71628" y="197485"/>
                </a:lnTo>
                <a:lnTo>
                  <a:pt x="71628" y="297179"/>
                </a:lnTo>
                <a:lnTo>
                  <a:pt x="198881" y="297179"/>
                </a:lnTo>
                <a:lnTo>
                  <a:pt x="200533" y="297179"/>
                </a:lnTo>
                <a:lnTo>
                  <a:pt x="202056" y="297561"/>
                </a:lnTo>
                <a:lnTo>
                  <a:pt x="203327" y="298576"/>
                </a:lnTo>
                <a:lnTo>
                  <a:pt x="204724" y="299592"/>
                </a:lnTo>
                <a:lnTo>
                  <a:pt x="205867" y="301243"/>
                </a:lnTo>
                <a:lnTo>
                  <a:pt x="206756" y="303402"/>
                </a:lnTo>
                <a:lnTo>
                  <a:pt x="207644" y="305562"/>
                </a:lnTo>
                <a:lnTo>
                  <a:pt x="208406" y="308483"/>
                </a:lnTo>
                <a:lnTo>
                  <a:pt x="208787" y="312038"/>
                </a:lnTo>
                <a:lnTo>
                  <a:pt x="209296" y="315595"/>
                </a:lnTo>
                <a:lnTo>
                  <a:pt x="209550" y="319913"/>
                </a:lnTo>
                <a:lnTo>
                  <a:pt x="209550" y="325247"/>
                </a:lnTo>
                <a:lnTo>
                  <a:pt x="209550" y="330580"/>
                </a:lnTo>
                <a:lnTo>
                  <a:pt x="209296" y="334899"/>
                </a:lnTo>
                <a:lnTo>
                  <a:pt x="208787" y="338454"/>
                </a:lnTo>
                <a:lnTo>
                  <a:pt x="208406" y="342011"/>
                </a:lnTo>
                <a:lnTo>
                  <a:pt x="207644" y="344932"/>
                </a:lnTo>
                <a:lnTo>
                  <a:pt x="206756" y="347090"/>
                </a:lnTo>
                <a:lnTo>
                  <a:pt x="205867" y="349250"/>
                </a:lnTo>
                <a:lnTo>
                  <a:pt x="204724" y="350900"/>
                </a:lnTo>
                <a:lnTo>
                  <a:pt x="203327" y="351916"/>
                </a:lnTo>
                <a:lnTo>
                  <a:pt x="202056" y="352933"/>
                </a:lnTo>
                <a:lnTo>
                  <a:pt x="200533" y="353440"/>
                </a:lnTo>
                <a:lnTo>
                  <a:pt x="198881" y="353440"/>
                </a:lnTo>
                <a:lnTo>
                  <a:pt x="21336" y="353440"/>
                </a:lnTo>
                <a:lnTo>
                  <a:pt x="15367" y="353440"/>
                </a:lnTo>
                <a:lnTo>
                  <a:pt x="10287" y="351663"/>
                </a:lnTo>
                <a:lnTo>
                  <a:pt x="6223" y="348107"/>
                </a:lnTo>
                <a:lnTo>
                  <a:pt x="2159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605"/>
                </a:lnTo>
                <a:lnTo>
                  <a:pt x="0" y="14604"/>
                </a:lnTo>
                <a:lnTo>
                  <a:pt x="2159" y="8889"/>
                </a:lnTo>
                <a:lnTo>
                  <a:pt x="6223" y="5334"/>
                </a:lnTo>
                <a:lnTo>
                  <a:pt x="10287" y="1777"/>
                </a:lnTo>
                <a:lnTo>
                  <a:pt x="15367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2195" y="680212"/>
            <a:ext cx="262255" cy="354965"/>
          </a:xfrm>
          <a:custGeom>
            <a:avLst/>
            <a:gdLst/>
            <a:ahLst/>
            <a:cxnLst/>
            <a:rect l="l" t="t" r="r" b="b"/>
            <a:pathLst>
              <a:path w="262255" h="354965">
                <a:moveTo>
                  <a:pt x="21336" y="0"/>
                </a:moveTo>
                <a:lnTo>
                  <a:pt x="112903" y="0"/>
                </a:lnTo>
                <a:lnTo>
                  <a:pt x="122174" y="0"/>
                </a:lnTo>
                <a:lnTo>
                  <a:pt x="129793" y="126"/>
                </a:lnTo>
                <a:lnTo>
                  <a:pt x="135762" y="508"/>
                </a:lnTo>
                <a:lnTo>
                  <a:pt x="141859" y="888"/>
                </a:lnTo>
                <a:lnTo>
                  <a:pt x="147320" y="1397"/>
                </a:lnTo>
                <a:lnTo>
                  <a:pt x="190500" y="12318"/>
                </a:lnTo>
                <a:lnTo>
                  <a:pt x="225079" y="37740"/>
                </a:lnTo>
                <a:lnTo>
                  <a:pt x="242363" y="77104"/>
                </a:lnTo>
                <a:lnTo>
                  <a:pt x="243967" y="96900"/>
                </a:lnTo>
                <a:lnTo>
                  <a:pt x="243681" y="105568"/>
                </a:lnTo>
                <a:lnTo>
                  <a:pt x="233886" y="143113"/>
                </a:lnTo>
                <a:lnTo>
                  <a:pt x="204597" y="175260"/>
                </a:lnTo>
                <a:lnTo>
                  <a:pt x="175387" y="188975"/>
                </a:lnTo>
                <a:lnTo>
                  <a:pt x="180721" y="191515"/>
                </a:lnTo>
                <a:lnTo>
                  <a:pt x="185674" y="194563"/>
                </a:lnTo>
                <a:lnTo>
                  <a:pt x="190246" y="198247"/>
                </a:lnTo>
                <a:lnTo>
                  <a:pt x="194945" y="201929"/>
                </a:lnTo>
                <a:lnTo>
                  <a:pt x="199262" y="206375"/>
                </a:lnTo>
                <a:lnTo>
                  <a:pt x="203327" y="211454"/>
                </a:lnTo>
                <a:lnTo>
                  <a:pt x="207518" y="216662"/>
                </a:lnTo>
                <a:lnTo>
                  <a:pt x="225679" y="251840"/>
                </a:lnTo>
                <a:lnTo>
                  <a:pt x="255397" y="321437"/>
                </a:lnTo>
                <a:lnTo>
                  <a:pt x="262255" y="342264"/>
                </a:lnTo>
                <a:lnTo>
                  <a:pt x="262255" y="344042"/>
                </a:lnTo>
                <a:lnTo>
                  <a:pt x="262255" y="346075"/>
                </a:lnTo>
                <a:lnTo>
                  <a:pt x="261874" y="347725"/>
                </a:lnTo>
                <a:lnTo>
                  <a:pt x="261112" y="349123"/>
                </a:lnTo>
                <a:lnTo>
                  <a:pt x="260350" y="350520"/>
                </a:lnTo>
                <a:lnTo>
                  <a:pt x="258699" y="351663"/>
                </a:lnTo>
                <a:lnTo>
                  <a:pt x="255905" y="352551"/>
                </a:lnTo>
                <a:lnTo>
                  <a:pt x="253237" y="353440"/>
                </a:lnTo>
                <a:lnTo>
                  <a:pt x="249174" y="354075"/>
                </a:lnTo>
                <a:lnTo>
                  <a:pt x="243967" y="354457"/>
                </a:lnTo>
                <a:lnTo>
                  <a:pt x="238633" y="354838"/>
                </a:lnTo>
                <a:lnTo>
                  <a:pt x="231521" y="354964"/>
                </a:lnTo>
                <a:lnTo>
                  <a:pt x="222377" y="354964"/>
                </a:lnTo>
                <a:lnTo>
                  <a:pt x="214756" y="354964"/>
                </a:lnTo>
                <a:lnTo>
                  <a:pt x="187706" y="348614"/>
                </a:lnTo>
                <a:lnTo>
                  <a:pt x="186562" y="347090"/>
                </a:lnTo>
                <a:lnTo>
                  <a:pt x="185674" y="345186"/>
                </a:lnTo>
                <a:lnTo>
                  <a:pt x="184912" y="343026"/>
                </a:lnTo>
                <a:lnTo>
                  <a:pt x="153289" y="264033"/>
                </a:lnTo>
                <a:lnTo>
                  <a:pt x="134366" y="227584"/>
                </a:lnTo>
                <a:lnTo>
                  <a:pt x="129921" y="223012"/>
                </a:lnTo>
                <a:lnTo>
                  <a:pt x="125476" y="218312"/>
                </a:lnTo>
                <a:lnTo>
                  <a:pt x="120268" y="214884"/>
                </a:lnTo>
                <a:lnTo>
                  <a:pt x="114427" y="212471"/>
                </a:lnTo>
                <a:lnTo>
                  <a:pt x="108712" y="210058"/>
                </a:lnTo>
                <a:lnTo>
                  <a:pt x="101981" y="208914"/>
                </a:lnTo>
                <a:lnTo>
                  <a:pt x="94234" y="208914"/>
                </a:lnTo>
                <a:lnTo>
                  <a:pt x="71881" y="208914"/>
                </a:lnTo>
                <a:lnTo>
                  <a:pt x="71881" y="343535"/>
                </a:lnTo>
                <a:lnTo>
                  <a:pt x="71881" y="345313"/>
                </a:lnTo>
                <a:lnTo>
                  <a:pt x="71247" y="346963"/>
                </a:lnTo>
                <a:lnTo>
                  <a:pt x="53340" y="354202"/>
                </a:lnTo>
                <a:lnTo>
                  <a:pt x="48768" y="354711"/>
                </a:lnTo>
                <a:lnTo>
                  <a:pt x="42926" y="354964"/>
                </a:lnTo>
                <a:lnTo>
                  <a:pt x="35814" y="354964"/>
                </a:lnTo>
                <a:lnTo>
                  <a:pt x="28956" y="354964"/>
                </a:lnTo>
                <a:lnTo>
                  <a:pt x="23114" y="354711"/>
                </a:lnTo>
                <a:lnTo>
                  <a:pt x="18542" y="354202"/>
                </a:lnTo>
                <a:lnTo>
                  <a:pt x="13843" y="353695"/>
                </a:lnTo>
                <a:lnTo>
                  <a:pt x="10160" y="352933"/>
                </a:lnTo>
                <a:lnTo>
                  <a:pt x="7493" y="352043"/>
                </a:lnTo>
                <a:lnTo>
                  <a:pt x="4699" y="351154"/>
                </a:lnTo>
                <a:lnTo>
                  <a:pt x="2793" y="349885"/>
                </a:lnTo>
                <a:lnTo>
                  <a:pt x="1651" y="348488"/>
                </a:lnTo>
                <a:lnTo>
                  <a:pt x="635" y="346963"/>
                </a:lnTo>
                <a:lnTo>
                  <a:pt x="0" y="345313"/>
                </a:lnTo>
                <a:lnTo>
                  <a:pt x="0" y="343535"/>
                </a:lnTo>
                <a:lnTo>
                  <a:pt x="0" y="22605"/>
                </a:lnTo>
                <a:lnTo>
                  <a:pt x="0" y="14604"/>
                </a:lnTo>
                <a:lnTo>
                  <a:pt x="2159" y="8889"/>
                </a:lnTo>
                <a:lnTo>
                  <a:pt x="6223" y="5334"/>
                </a:lnTo>
                <a:lnTo>
                  <a:pt x="10287" y="1777"/>
                </a:lnTo>
                <a:lnTo>
                  <a:pt x="15367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0152" y="680212"/>
            <a:ext cx="294005" cy="353695"/>
          </a:xfrm>
          <a:custGeom>
            <a:avLst/>
            <a:gdLst/>
            <a:ahLst/>
            <a:cxnLst/>
            <a:rect l="l" t="t" r="r" b="b"/>
            <a:pathLst>
              <a:path w="294005" h="353694">
                <a:moveTo>
                  <a:pt x="21335" y="0"/>
                </a:moveTo>
                <a:lnTo>
                  <a:pt x="112013" y="0"/>
                </a:lnTo>
                <a:lnTo>
                  <a:pt x="134750" y="690"/>
                </a:lnTo>
                <a:lnTo>
                  <a:pt x="174843" y="6215"/>
                </a:lnTo>
                <a:lnTo>
                  <a:pt x="222519" y="24764"/>
                </a:lnTo>
                <a:lnTo>
                  <a:pt x="258222" y="55316"/>
                </a:lnTo>
                <a:lnTo>
                  <a:pt x="281940" y="97536"/>
                </a:lnTo>
                <a:lnTo>
                  <a:pt x="292887" y="151096"/>
                </a:lnTo>
                <a:lnTo>
                  <a:pt x="293623" y="171450"/>
                </a:lnTo>
                <a:lnTo>
                  <a:pt x="292836" y="194931"/>
                </a:lnTo>
                <a:lnTo>
                  <a:pt x="286498" y="236511"/>
                </a:lnTo>
                <a:lnTo>
                  <a:pt x="265461" y="286019"/>
                </a:lnTo>
                <a:lnTo>
                  <a:pt x="231945" y="321240"/>
                </a:lnTo>
                <a:lnTo>
                  <a:pt x="186690" y="343153"/>
                </a:lnTo>
                <a:lnTo>
                  <a:pt x="128432" y="352798"/>
                </a:lnTo>
                <a:lnTo>
                  <a:pt x="105790" y="353440"/>
                </a:lnTo>
                <a:lnTo>
                  <a:pt x="21335" y="353440"/>
                </a:lnTo>
                <a:lnTo>
                  <a:pt x="15366" y="353440"/>
                </a:lnTo>
                <a:lnTo>
                  <a:pt x="10286" y="351663"/>
                </a:lnTo>
                <a:lnTo>
                  <a:pt x="6222" y="348107"/>
                </a:lnTo>
                <a:lnTo>
                  <a:pt x="2159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605"/>
                </a:lnTo>
                <a:lnTo>
                  <a:pt x="0" y="14604"/>
                </a:lnTo>
                <a:lnTo>
                  <a:pt x="2159" y="8889"/>
                </a:lnTo>
                <a:lnTo>
                  <a:pt x="6222" y="5334"/>
                </a:lnTo>
                <a:lnTo>
                  <a:pt x="10286" y="1777"/>
                </a:lnTo>
                <a:lnTo>
                  <a:pt x="15366" y="0"/>
                </a:lnTo>
                <a:lnTo>
                  <a:pt x="2133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0460" y="679069"/>
            <a:ext cx="291465" cy="356235"/>
          </a:xfrm>
          <a:custGeom>
            <a:avLst/>
            <a:gdLst/>
            <a:ahLst/>
            <a:cxnLst/>
            <a:rect l="l" t="t" r="r" b="b"/>
            <a:pathLst>
              <a:path w="291464" h="356234">
                <a:moveTo>
                  <a:pt x="260095" y="0"/>
                </a:moveTo>
                <a:lnTo>
                  <a:pt x="266191" y="0"/>
                </a:lnTo>
                <a:lnTo>
                  <a:pt x="271398" y="253"/>
                </a:lnTo>
                <a:lnTo>
                  <a:pt x="275589" y="761"/>
                </a:lnTo>
                <a:lnTo>
                  <a:pt x="279781" y="1142"/>
                </a:lnTo>
                <a:lnTo>
                  <a:pt x="291464" y="9905"/>
                </a:lnTo>
                <a:lnTo>
                  <a:pt x="291464" y="11810"/>
                </a:lnTo>
                <a:lnTo>
                  <a:pt x="291464" y="329438"/>
                </a:lnTo>
                <a:lnTo>
                  <a:pt x="291464" y="333628"/>
                </a:lnTo>
                <a:lnTo>
                  <a:pt x="290702" y="337311"/>
                </a:lnTo>
                <a:lnTo>
                  <a:pt x="289306" y="340613"/>
                </a:lnTo>
                <a:lnTo>
                  <a:pt x="287781" y="343915"/>
                </a:lnTo>
                <a:lnTo>
                  <a:pt x="285876" y="346582"/>
                </a:lnTo>
                <a:lnTo>
                  <a:pt x="283337" y="348741"/>
                </a:lnTo>
                <a:lnTo>
                  <a:pt x="280923" y="351027"/>
                </a:lnTo>
                <a:lnTo>
                  <a:pt x="278002" y="352551"/>
                </a:lnTo>
                <a:lnTo>
                  <a:pt x="274700" y="353567"/>
                </a:lnTo>
                <a:lnTo>
                  <a:pt x="271271" y="354583"/>
                </a:lnTo>
                <a:lnTo>
                  <a:pt x="267842" y="355091"/>
                </a:lnTo>
                <a:lnTo>
                  <a:pt x="264413" y="355091"/>
                </a:lnTo>
                <a:lnTo>
                  <a:pt x="233806" y="355091"/>
                </a:lnTo>
                <a:lnTo>
                  <a:pt x="227456" y="355091"/>
                </a:lnTo>
                <a:lnTo>
                  <a:pt x="221995" y="354456"/>
                </a:lnTo>
                <a:lnTo>
                  <a:pt x="193166" y="332485"/>
                </a:lnTo>
                <a:lnTo>
                  <a:pt x="190331" y="327888"/>
                </a:lnTo>
                <a:lnTo>
                  <a:pt x="187340" y="322659"/>
                </a:lnTo>
                <a:lnTo>
                  <a:pt x="184183" y="316787"/>
                </a:lnTo>
                <a:lnTo>
                  <a:pt x="180847" y="310260"/>
                </a:lnTo>
                <a:lnTo>
                  <a:pt x="92963" y="145033"/>
                </a:lnTo>
                <a:lnTo>
                  <a:pt x="73459" y="104780"/>
                </a:lnTo>
                <a:lnTo>
                  <a:pt x="63118" y="80009"/>
                </a:lnTo>
                <a:lnTo>
                  <a:pt x="62610" y="80009"/>
                </a:lnTo>
                <a:lnTo>
                  <a:pt x="64262" y="119252"/>
                </a:lnTo>
                <a:lnTo>
                  <a:pt x="64769" y="159511"/>
                </a:lnTo>
                <a:lnTo>
                  <a:pt x="64769" y="344423"/>
                </a:lnTo>
                <a:lnTo>
                  <a:pt x="64769" y="346201"/>
                </a:lnTo>
                <a:lnTo>
                  <a:pt x="58038" y="353059"/>
                </a:lnTo>
                <a:lnTo>
                  <a:pt x="55625" y="354075"/>
                </a:lnTo>
                <a:lnTo>
                  <a:pt x="52323" y="354838"/>
                </a:lnTo>
                <a:lnTo>
                  <a:pt x="48132" y="355345"/>
                </a:lnTo>
                <a:lnTo>
                  <a:pt x="43941" y="355853"/>
                </a:lnTo>
                <a:lnTo>
                  <a:pt x="38607" y="356107"/>
                </a:lnTo>
                <a:lnTo>
                  <a:pt x="32003" y="356107"/>
                </a:lnTo>
                <a:lnTo>
                  <a:pt x="25653" y="356107"/>
                </a:lnTo>
                <a:lnTo>
                  <a:pt x="20319" y="355853"/>
                </a:lnTo>
                <a:lnTo>
                  <a:pt x="16128" y="355345"/>
                </a:lnTo>
                <a:lnTo>
                  <a:pt x="11937" y="354838"/>
                </a:lnTo>
                <a:lnTo>
                  <a:pt x="8762" y="354075"/>
                </a:lnTo>
                <a:lnTo>
                  <a:pt x="6350" y="353059"/>
                </a:lnTo>
                <a:lnTo>
                  <a:pt x="3937" y="352043"/>
                </a:lnTo>
                <a:lnTo>
                  <a:pt x="2285" y="350773"/>
                </a:lnTo>
                <a:lnTo>
                  <a:pt x="1396" y="349376"/>
                </a:lnTo>
                <a:lnTo>
                  <a:pt x="507" y="347852"/>
                </a:lnTo>
                <a:lnTo>
                  <a:pt x="0" y="346201"/>
                </a:lnTo>
                <a:lnTo>
                  <a:pt x="0" y="344423"/>
                </a:lnTo>
                <a:lnTo>
                  <a:pt x="0" y="26796"/>
                </a:lnTo>
                <a:lnTo>
                  <a:pt x="0" y="18287"/>
                </a:lnTo>
                <a:lnTo>
                  <a:pt x="2539" y="11810"/>
                </a:lnTo>
                <a:lnTo>
                  <a:pt x="7619" y="7492"/>
                </a:lnTo>
                <a:lnTo>
                  <a:pt x="12572" y="3301"/>
                </a:lnTo>
                <a:lnTo>
                  <a:pt x="18668" y="1142"/>
                </a:lnTo>
                <a:lnTo>
                  <a:pt x="26034" y="1142"/>
                </a:lnTo>
                <a:lnTo>
                  <a:pt x="64515" y="1142"/>
                </a:lnTo>
                <a:lnTo>
                  <a:pt x="71373" y="1142"/>
                </a:lnTo>
                <a:lnTo>
                  <a:pt x="77215" y="1777"/>
                </a:lnTo>
                <a:lnTo>
                  <a:pt x="105156" y="20065"/>
                </a:lnTo>
                <a:lnTo>
                  <a:pt x="108457" y="24891"/>
                </a:lnTo>
                <a:lnTo>
                  <a:pt x="111887" y="30860"/>
                </a:lnTo>
                <a:lnTo>
                  <a:pt x="115315" y="37972"/>
                </a:lnTo>
                <a:lnTo>
                  <a:pt x="184150" y="167131"/>
                </a:lnTo>
                <a:lnTo>
                  <a:pt x="187120" y="173011"/>
                </a:lnTo>
                <a:lnTo>
                  <a:pt x="190103" y="178831"/>
                </a:lnTo>
                <a:lnTo>
                  <a:pt x="193061" y="184580"/>
                </a:lnTo>
                <a:lnTo>
                  <a:pt x="195960" y="190245"/>
                </a:lnTo>
                <a:lnTo>
                  <a:pt x="210946" y="220471"/>
                </a:lnTo>
                <a:lnTo>
                  <a:pt x="214502" y="227837"/>
                </a:lnTo>
                <a:lnTo>
                  <a:pt x="217931" y="235203"/>
                </a:lnTo>
                <a:lnTo>
                  <a:pt x="221487" y="242442"/>
                </a:lnTo>
                <a:lnTo>
                  <a:pt x="224789" y="249681"/>
                </a:lnTo>
                <a:lnTo>
                  <a:pt x="228091" y="257047"/>
                </a:lnTo>
                <a:lnTo>
                  <a:pt x="228345" y="257047"/>
                </a:lnTo>
                <a:lnTo>
                  <a:pt x="227988" y="247352"/>
                </a:lnTo>
                <a:lnTo>
                  <a:pt x="227679" y="237489"/>
                </a:lnTo>
                <a:lnTo>
                  <a:pt x="227417" y="227437"/>
                </a:lnTo>
                <a:lnTo>
                  <a:pt x="227202" y="217169"/>
                </a:lnTo>
                <a:lnTo>
                  <a:pt x="226962" y="206906"/>
                </a:lnTo>
                <a:lnTo>
                  <a:pt x="226806" y="196881"/>
                </a:lnTo>
                <a:lnTo>
                  <a:pt x="226720" y="187094"/>
                </a:lnTo>
                <a:lnTo>
                  <a:pt x="226694" y="177545"/>
                </a:lnTo>
                <a:lnTo>
                  <a:pt x="226694" y="11810"/>
                </a:lnTo>
                <a:lnTo>
                  <a:pt x="226694" y="9905"/>
                </a:lnTo>
                <a:lnTo>
                  <a:pt x="243966" y="761"/>
                </a:lnTo>
                <a:lnTo>
                  <a:pt x="248157" y="253"/>
                </a:lnTo>
                <a:lnTo>
                  <a:pt x="253491" y="0"/>
                </a:lnTo>
                <a:lnTo>
                  <a:pt x="26009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62747" y="678561"/>
            <a:ext cx="281305" cy="356870"/>
          </a:xfrm>
          <a:custGeom>
            <a:avLst/>
            <a:gdLst/>
            <a:ahLst/>
            <a:cxnLst/>
            <a:rect l="l" t="t" r="r" b="b"/>
            <a:pathLst>
              <a:path w="281304" h="356869">
                <a:moveTo>
                  <a:pt x="37719" y="0"/>
                </a:moveTo>
                <a:lnTo>
                  <a:pt x="46100" y="0"/>
                </a:lnTo>
                <a:lnTo>
                  <a:pt x="52704" y="126"/>
                </a:lnTo>
                <a:lnTo>
                  <a:pt x="76073" y="6603"/>
                </a:lnTo>
                <a:lnTo>
                  <a:pt x="77470" y="8254"/>
                </a:lnTo>
                <a:lnTo>
                  <a:pt x="119379" y="99694"/>
                </a:lnTo>
                <a:lnTo>
                  <a:pt x="136286" y="140446"/>
                </a:lnTo>
                <a:lnTo>
                  <a:pt x="141985" y="155448"/>
                </a:lnTo>
                <a:lnTo>
                  <a:pt x="142494" y="155448"/>
                </a:lnTo>
                <a:lnTo>
                  <a:pt x="158591" y="113141"/>
                </a:lnTo>
                <a:lnTo>
                  <a:pt x="202692" y="13969"/>
                </a:lnTo>
                <a:lnTo>
                  <a:pt x="203580" y="11049"/>
                </a:lnTo>
                <a:lnTo>
                  <a:pt x="223393" y="508"/>
                </a:lnTo>
                <a:lnTo>
                  <a:pt x="228092" y="126"/>
                </a:lnTo>
                <a:lnTo>
                  <a:pt x="234442" y="0"/>
                </a:lnTo>
                <a:lnTo>
                  <a:pt x="242188" y="0"/>
                </a:lnTo>
                <a:lnTo>
                  <a:pt x="252602" y="0"/>
                </a:lnTo>
                <a:lnTo>
                  <a:pt x="278129" y="4190"/>
                </a:lnTo>
                <a:lnTo>
                  <a:pt x="280288" y="6096"/>
                </a:lnTo>
                <a:lnTo>
                  <a:pt x="280797" y="9016"/>
                </a:lnTo>
                <a:lnTo>
                  <a:pt x="279653" y="12826"/>
                </a:lnTo>
                <a:lnTo>
                  <a:pt x="278510" y="16637"/>
                </a:lnTo>
                <a:lnTo>
                  <a:pt x="276351" y="21843"/>
                </a:lnTo>
                <a:lnTo>
                  <a:pt x="273050" y="28448"/>
                </a:lnTo>
                <a:lnTo>
                  <a:pt x="176402" y="220979"/>
                </a:lnTo>
                <a:lnTo>
                  <a:pt x="176402" y="345186"/>
                </a:lnTo>
                <a:lnTo>
                  <a:pt x="176402" y="346963"/>
                </a:lnTo>
                <a:lnTo>
                  <a:pt x="175768" y="348614"/>
                </a:lnTo>
                <a:lnTo>
                  <a:pt x="147320" y="356615"/>
                </a:lnTo>
                <a:lnTo>
                  <a:pt x="140334" y="356615"/>
                </a:lnTo>
                <a:lnTo>
                  <a:pt x="133223" y="356615"/>
                </a:lnTo>
                <a:lnTo>
                  <a:pt x="127380" y="356362"/>
                </a:lnTo>
                <a:lnTo>
                  <a:pt x="122935" y="355853"/>
                </a:lnTo>
                <a:lnTo>
                  <a:pt x="118363" y="355346"/>
                </a:lnTo>
                <a:lnTo>
                  <a:pt x="114680" y="354584"/>
                </a:lnTo>
                <a:lnTo>
                  <a:pt x="111886" y="353694"/>
                </a:lnTo>
                <a:lnTo>
                  <a:pt x="108966" y="352805"/>
                </a:lnTo>
                <a:lnTo>
                  <a:pt x="107060" y="351536"/>
                </a:lnTo>
                <a:lnTo>
                  <a:pt x="105918" y="350138"/>
                </a:lnTo>
                <a:lnTo>
                  <a:pt x="104901" y="348614"/>
                </a:lnTo>
                <a:lnTo>
                  <a:pt x="104267" y="346963"/>
                </a:lnTo>
                <a:lnTo>
                  <a:pt x="104267" y="345186"/>
                </a:lnTo>
                <a:lnTo>
                  <a:pt x="104267" y="220979"/>
                </a:lnTo>
                <a:lnTo>
                  <a:pt x="7620" y="28448"/>
                </a:lnTo>
                <a:lnTo>
                  <a:pt x="4191" y="21716"/>
                </a:lnTo>
                <a:lnTo>
                  <a:pt x="1904" y="16383"/>
                </a:lnTo>
                <a:lnTo>
                  <a:pt x="888" y="12700"/>
                </a:lnTo>
                <a:lnTo>
                  <a:pt x="0" y="9016"/>
                </a:lnTo>
                <a:lnTo>
                  <a:pt x="507" y="6096"/>
                </a:lnTo>
                <a:lnTo>
                  <a:pt x="27685" y="0"/>
                </a:lnTo>
                <a:lnTo>
                  <a:pt x="3771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42252" y="678561"/>
            <a:ext cx="194310" cy="355600"/>
          </a:xfrm>
          <a:custGeom>
            <a:avLst/>
            <a:gdLst/>
            <a:ahLst/>
            <a:cxnLst/>
            <a:rect l="l" t="t" r="r" b="b"/>
            <a:pathLst>
              <a:path w="194309" h="355600">
                <a:moveTo>
                  <a:pt x="36068" y="0"/>
                </a:moveTo>
                <a:lnTo>
                  <a:pt x="43179" y="0"/>
                </a:lnTo>
                <a:lnTo>
                  <a:pt x="49022" y="253"/>
                </a:lnTo>
                <a:lnTo>
                  <a:pt x="53594" y="762"/>
                </a:lnTo>
                <a:lnTo>
                  <a:pt x="58166" y="1397"/>
                </a:lnTo>
                <a:lnTo>
                  <a:pt x="61722" y="2031"/>
                </a:lnTo>
                <a:lnTo>
                  <a:pt x="64516" y="3048"/>
                </a:lnTo>
                <a:lnTo>
                  <a:pt x="67182" y="3937"/>
                </a:lnTo>
                <a:lnTo>
                  <a:pt x="69215" y="5079"/>
                </a:lnTo>
                <a:lnTo>
                  <a:pt x="70357" y="6603"/>
                </a:lnTo>
                <a:lnTo>
                  <a:pt x="71500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295783"/>
                </a:lnTo>
                <a:lnTo>
                  <a:pt x="183261" y="295783"/>
                </a:lnTo>
                <a:lnTo>
                  <a:pt x="185166" y="295783"/>
                </a:lnTo>
                <a:lnTo>
                  <a:pt x="186690" y="296290"/>
                </a:lnTo>
                <a:lnTo>
                  <a:pt x="194182" y="319531"/>
                </a:lnTo>
                <a:lnTo>
                  <a:pt x="194182" y="324992"/>
                </a:lnTo>
                <a:lnTo>
                  <a:pt x="194182" y="330453"/>
                </a:lnTo>
                <a:lnTo>
                  <a:pt x="185166" y="355091"/>
                </a:lnTo>
                <a:lnTo>
                  <a:pt x="183261" y="355091"/>
                </a:lnTo>
                <a:lnTo>
                  <a:pt x="21336" y="355091"/>
                </a:lnTo>
                <a:lnTo>
                  <a:pt x="15367" y="355091"/>
                </a:lnTo>
                <a:lnTo>
                  <a:pt x="10287" y="353313"/>
                </a:lnTo>
                <a:lnTo>
                  <a:pt x="6223" y="349758"/>
                </a:lnTo>
                <a:lnTo>
                  <a:pt x="2158" y="346201"/>
                </a:lnTo>
                <a:lnTo>
                  <a:pt x="0" y="340360"/>
                </a:lnTo>
                <a:lnTo>
                  <a:pt x="0" y="332359"/>
                </a:lnTo>
                <a:lnTo>
                  <a:pt x="0" y="11429"/>
                </a:lnTo>
                <a:lnTo>
                  <a:pt x="0" y="9651"/>
                </a:lnTo>
                <a:lnTo>
                  <a:pt x="634" y="8000"/>
                </a:lnTo>
                <a:lnTo>
                  <a:pt x="1777" y="6603"/>
                </a:lnTo>
                <a:lnTo>
                  <a:pt x="3048" y="5079"/>
                </a:lnTo>
                <a:lnTo>
                  <a:pt x="4952" y="3937"/>
                </a:lnTo>
                <a:lnTo>
                  <a:pt x="7747" y="3048"/>
                </a:lnTo>
                <a:lnTo>
                  <a:pt x="10414" y="2031"/>
                </a:lnTo>
                <a:lnTo>
                  <a:pt x="14097" y="1397"/>
                </a:lnTo>
                <a:lnTo>
                  <a:pt x="18796" y="762"/>
                </a:lnTo>
                <a:lnTo>
                  <a:pt x="23368" y="253"/>
                </a:lnTo>
                <a:lnTo>
                  <a:pt x="29209" y="0"/>
                </a:lnTo>
                <a:lnTo>
                  <a:pt x="36068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95264" y="678561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8" y="0"/>
                </a:moveTo>
                <a:lnTo>
                  <a:pt x="43180" y="0"/>
                </a:lnTo>
                <a:lnTo>
                  <a:pt x="49022" y="253"/>
                </a:lnTo>
                <a:lnTo>
                  <a:pt x="53594" y="762"/>
                </a:lnTo>
                <a:lnTo>
                  <a:pt x="58165" y="1397"/>
                </a:lnTo>
                <a:lnTo>
                  <a:pt x="61722" y="2031"/>
                </a:lnTo>
                <a:lnTo>
                  <a:pt x="64515" y="3048"/>
                </a:lnTo>
                <a:lnTo>
                  <a:pt x="67183" y="3937"/>
                </a:lnTo>
                <a:lnTo>
                  <a:pt x="69214" y="5079"/>
                </a:lnTo>
                <a:lnTo>
                  <a:pt x="70358" y="6603"/>
                </a:lnTo>
                <a:lnTo>
                  <a:pt x="71500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345186"/>
                </a:lnTo>
                <a:lnTo>
                  <a:pt x="72136" y="346963"/>
                </a:lnTo>
                <a:lnTo>
                  <a:pt x="71500" y="348614"/>
                </a:lnTo>
                <a:lnTo>
                  <a:pt x="53594" y="355853"/>
                </a:lnTo>
                <a:lnTo>
                  <a:pt x="49022" y="356362"/>
                </a:lnTo>
                <a:lnTo>
                  <a:pt x="43180" y="356615"/>
                </a:lnTo>
                <a:lnTo>
                  <a:pt x="36068" y="356615"/>
                </a:lnTo>
                <a:lnTo>
                  <a:pt x="29210" y="356615"/>
                </a:lnTo>
                <a:lnTo>
                  <a:pt x="23368" y="356362"/>
                </a:lnTo>
                <a:lnTo>
                  <a:pt x="18796" y="355853"/>
                </a:lnTo>
                <a:lnTo>
                  <a:pt x="14097" y="355346"/>
                </a:lnTo>
                <a:lnTo>
                  <a:pt x="10413" y="354584"/>
                </a:lnTo>
                <a:lnTo>
                  <a:pt x="7747" y="353694"/>
                </a:lnTo>
                <a:lnTo>
                  <a:pt x="4952" y="352805"/>
                </a:lnTo>
                <a:lnTo>
                  <a:pt x="3048" y="351536"/>
                </a:lnTo>
                <a:lnTo>
                  <a:pt x="1777" y="350138"/>
                </a:lnTo>
                <a:lnTo>
                  <a:pt x="635" y="348614"/>
                </a:lnTo>
                <a:lnTo>
                  <a:pt x="0" y="346963"/>
                </a:lnTo>
                <a:lnTo>
                  <a:pt x="0" y="345186"/>
                </a:lnTo>
                <a:lnTo>
                  <a:pt x="0" y="11429"/>
                </a:lnTo>
                <a:lnTo>
                  <a:pt x="0" y="9651"/>
                </a:lnTo>
                <a:lnTo>
                  <a:pt x="635" y="8000"/>
                </a:lnTo>
                <a:lnTo>
                  <a:pt x="1777" y="6603"/>
                </a:lnTo>
                <a:lnTo>
                  <a:pt x="3048" y="5079"/>
                </a:lnTo>
                <a:lnTo>
                  <a:pt x="5080" y="3937"/>
                </a:lnTo>
                <a:lnTo>
                  <a:pt x="7874" y="3048"/>
                </a:lnTo>
                <a:lnTo>
                  <a:pt x="10668" y="2031"/>
                </a:lnTo>
                <a:lnTo>
                  <a:pt x="14350" y="1397"/>
                </a:lnTo>
                <a:lnTo>
                  <a:pt x="18923" y="762"/>
                </a:lnTo>
                <a:lnTo>
                  <a:pt x="23495" y="253"/>
                </a:lnTo>
                <a:lnTo>
                  <a:pt x="29210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41696" y="678561"/>
            <a:ext cx="276225" cy="356870"/>
          </a:xfrm>
          <a:custGeom>
            <a:avLst/>
            <a:gdLst/>
            <a:ahLst/>
            <a:cxnLst/>
            <a:rect l="l" t="t" r="r" b="b"/>
            <a:pathLst>
              <a:path w="276225" h="356869">
                <a:moveTo>
                  <a:pt x="36067" y="0"/>
                </a:moveTo>
                <a:lnTo>
                  <a:pt x="43179" y="0"/>
                </a:lnTo>
                <a:lnTo>
                  <a:pt x="49021" y="253"/>
                </a:lnTo>
                <a:lnTo>
                  <a:pt x="53593" y="762"/>
                </a:lnTo>
                <a:lnTo>
                  <a:pt x="58165" y="1397"/>
                </a:lnTo>
                <a:lnTo>
                  <a:pt x="61721" y="2031"/>
                </a:lnTo>
                <a:lnTo>
                  <a:pt x="64515" y="3048"/>
                </a:lnTo>
                <a:lnTo>
                  <a:pt x="67182" y="3937"/>
                </a:lnTo>
                <a:lnTo>
                  <a:pt x="69087" y="5079"/>
                </a:lnTo>
                <a:lnTo>
                  <a:pt x="70230" y="6603"/>
                </a:lnTo>
                <a:lnTo>
                  <a:pt x="71374" y="8000"/>
                </a:lnTo>
                <a:lnTo>
                  <a:pt x="71881" y="9651"/>
                </a:lnTo>
                <a:lnTo>
                  <a:pt x="71881" y="11429"/>
                </a:lnTo>
                <a:lnTo>
                  <a:pt x="71881" y="141224"/>
                </a:lnTo>
                <a:lnTo>
                  <a:pt x="204088" y="141224"/>
                </a:lnTo>
                <a:lnTo>
                  <a:pt x="204088" y="11429"/>
                </a:lnTo>
                <a:lnTo>
                  <a:pt x="204088" y="9651"/>
                </a:lnTo>
                <a:lnTo>
                  <a:pt x="204596" y="8000"/>
                </a:lnTo>
                <a:lnTo>
                  <a:pt x="205866" y="6603"/>
                </a:lnTo>
                <a:lnTo>
                  <a:pt x="207009" y="5079"/>
                </a:lnTo>
                <a:lnTo>
                  <a:pt x="208914" y="3937"/>
                </a:lnTo>
                <a:lnTo>
                  <a:pt x="211581" y="3048"/>
                </a:lnTo>
                <a:lnTo>
                  <a:pt x="214249" y="2031"/>
                </a:lnTo>
                <a:lnTo>
                  <a:pt x="217804" y="1397"/>
                </a:lnTo>
                <a:lnTo>
                  <a:pt x="222503" y="762"/>
                </a:lnTo>
                <a:lnTo>
                  <a:pt x="227202" y="253"/>
                </a:lnTo>
                <a:lnTo>
                  <a:pt x="233044" y="0"/>
                </a:lnTo>
                <a:lnTo>
                  <a:pt x="240156" y="0"/>
                </a:lnTo>
                <a:lnTo>
                  <a:pt x="247014" y="0"/>
                </a:lnTo>
                <a:lnTo>
                  <a:pt x="268224" y="3048"/>
                </a:lnTo>
                <a:lnTo>
                  <a:pt x="271017" y="3937"/>
                </a:lnTo>
                <a:lnTo>
                  <a:pt x="272923" y="5079"/>
                </a:lnTo>
                <a:lnTo>
                  <a:pt x="274065" y="6603"/>
                </a:lnTo>
                <a:lnTo>
                  <a:pt x="275336" y="8000"/>
                </a:lnTo>
                <a:lnTo>
                  <a:pt x="275843" y="9651"/>
                </a:lnTo>
                <a:lnTo>
                  <a:pt x="275843" y="11429"/>
                </a:lnTo>
                <a:lnTo>
                  <a:pt x="275843" y="345186"/>
                </a:lnTo>
                <a:lnTo>
                  <a:pt x="275843" y="346963"/>
                </a:lnTo>
                <a:lnTo>
                  <a:pt x="275336" y="348614"/>
                </a:lnTo>
                <a:lnTo>
                  <a:pt x="274065" y="350138"/>
                </a:lnTo>
                <a:lnTo>
                  <a:pt x="272923" y="351536"/>
                </a:lnTo>
                <a:lnTo>
                  <a:pt x="271017" y="352805"/>
                </a:lnTo>
                <a:lnTo>
                  <a:pt x="268224" y="353694"/>
                </a:lnTo>
                <a:lnTo>
                  <a:pt x="265556" y="354584"/>
                </a:lnTo>
                <a:lnTo>
                  <a:pt x="261874" y="355346"/>
                </a:lnTo>
                <a:lnTo>
                  <a:pt x="257301" y="355853"/>
                </a:lnTo>
                <a:lnTo>
                  <a:pt x="252729" y="356362"/>
                </a:lnTo>
                <a:lnTo>
                  <a:pt x="247014" y="356615"/>
                </a:lnTo>
                <a:lnTo>
                  <a:pt x="240156" y="356615"/>
                </a:lnTo>
                <a:lnTo>
                  <a:pt x="233044" y="356615"/>
                </a:lnTo>
                <a:lnTo>
                  <a:pt x="227202" y="356362"/>
                </a:lnTo>
                <a:lnTo>
                  <a:pt x="222503" y="355853"/>
                </a:lnTo>
                <a:lnTo>
                  <a:pt x="217804" y="355346"/>
                </a:lnTo>
                <a:lnTo>
                  <a:pt x="214249" y="354584"/>
                </a:lnTo>
                <a:lnTo>
                  <a:pt x="211581" y="353694"/>
                </a:lnTo>
                <a:lnTo>
                  <a:pt x="208914" y="352805"/>
                </a:lnTo>
                <a:lnTo>
                  <a:pt x="207009" y="351536"/>
                </a:lnTo>
                <a:lnTo>
                  <a:pt x="205866" y="350138"/>
                </a:lnTo>
                <a:lnTo>
                  <a:pt x="204596" y="348614"/>
                </a:lnTo>
                <a:lnTo>
                  <a:pt x="204088" y="346963"/>
                </a:lnTo>
                <a:lnTo>
                  <a:pt x="204088" y="345186"/>
                </a:lnTo>
                <a:lnTo>
                  <a:pt x="204088" y="202311"/>
                </a:lnTo>
                <a:lnTo>
                  <a:pt x="71881" y="202311"/>
                </a:lnTo>
                <a:lnTo>
                  <a:pt x="71881" y="345186"/>
                </a:lnTo>
                <a:lnTo>
                  <a:pt x="71881" y="346963"/>
                </a:lnTo>
                <a:lnTo>
                  <a:pt x="53593" y="355853"/>
                </a:lnTo>
                <a:lnTo>
                  <a:pt x="49021" y="356362"/>
                </a:lnTo>
                <a:lnTo>
                  <a:pt x="43179" y="356615"/>
                </a:lnTo>
                <a:lnTo>
                  <a:pt x="36067" y="356615"/>
                </a:lnTo>
                <a:lnTo>
                  <a:pt x="29209" y="356615"/>
                </a:lnTo>
                <a:lnTo>
                  <a:pt x="23367" y="356362"/>
                </a:lnTo>
                <a:lnTo>
                  <a:pt x="18795" y="355853"/>
                </a:lnTo>
                <a:lnTo>
                  <a:pt x="14096" y="355346"/>
                </a:lnTo>
                <a:lnTo>
                  <a:pt x="10413" y="354584"/>
                </a:lnTo>
                <a:lnTo>
                  <a:pt x="7746" y="353694"/>
                </a:lnTo>
                <a:lnTo>
                  <a:pt x="4952" y="352805"/>
                </a:lnTo>
                <a:lnTo>
                  <a:pt x="3048" y="351536"/>
                </a:lnTo>
                <a:lnTo>
                  <a:pt x="1777" y="350138"/>
                </a:lnTo>
                <a:lnTo>
                  <a:pt x="634" y="348614"/>
                </a:lnTo>
                <a:lnTo>
                  <a:pt x="0" y="346963"/>
                </a:lnTo>
                <a:lnTo>
                  <a:pt x="0" y="345186"/>
                </a:lnTo>
                <a:lnTo>
                  <a:pt x="0" y="11429"/>
                </a:lnTo>
                <a:lnTo>
                  <a:pt x="0" y="9651"/>
                </a:lnTo>
                <a:lnTo>
                  <a:pt x="634" y="8000"/>
                </a:lnTo>
                <a:lnTo>
                  <a:pt x="1777" y="6603"/>
                </a:lnTo>
                <a:lnTo>
                  <a:pt x="3048" y="5079"/>
                </a:lnTo>
                <a:lnTo>
                  <a:pt x="4952" y="3937"/>
                </a:lnTo>
                <a:lnTo>
                  <a:pt x="7746" y="3048"/>
                </a:lnTo>
                <a:lnTo>
                  <a:pt x="10413" y="2031"/>
                </a:lnTo>
                <a:lnTo>
                  <a:pt x="14096" y="1397"/>
                </a:lnTo>
                <a:lnTo>
                  <a:pt x="18795" y="762"/>
                </a:lnTo>
                <a:lnTo>
                  <a:pt x="23367" y="253"/>
                </a:lnTo>
                <a:lnTo>
                  <a:pt x="29209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80051" y="678561"/>
            <a:ext cx="288290" cy="356870"/>
          </a:xfrm>
          <a:custGeom>
            <a:avLst/>
            <a:gdLst/>
            <a:ahLst/>
            <a:cxnLst/>
            <a:rect l="l" t="t" r="r" b="b"/>
            <a:pathLst>
              <a:path w="288289" h="356869">
                <a:moveTo>
                  <a:pt x="44196" y="0"/>
                </a:moveTo>
                <a:lnTo>
                  <a:pt x="52704" y="0"/>
                </a:lnTo>
                <a:lnTo>
                  <a:pt x="59562" y="126"/>
                </a:lnTo>
                <a:lnTo>
                  <a:pt x="64515" y="508"/>
                </a:lnTo>
                <a:lnTo>
                  <a:pt x="69596" y="888"/>
                </a:lnTo>
                <a:lnTo>
                  <a:pt x="85978" y="11175"/>
                </a:lnTo>
                <a:lnTo>
                  <a:pt x="147954" y="128142"/>
                </a:lnTo>
                <a:lnTo>
                  <a:pt x="208279" y="11175"/>
                </a:lnTo>
                <a:lnTo>
                  <a:pt x="239395" y="0"/>
                </a:lnTo>
                <a:lnTo>
                  <a:pt x="247650" y="0"/>
                </a:lnTo>
                <a:lnTo>
                  <a:pt x="256794" y="0"/>
                </a:lnTo>
                <a:lnTo>
                  <a:pt x="282701" y="9271"/>
                </a:lnTo>
                <a:lnTo>
                  <a:pt x="281686" y="13080"/>
                </a:lnTo>
                <a:lnTo>
                  <a:pt x="280670" y="16890"/>
                </a:lnTo>
                <a:lnTo>
                  <a:pt x="278638" y="22098"/>
                </a:lnTo>
                <a:lnTo>
                  <a:pt x="275463" y="28701"/>
                </a:lnTo>
                <a:lnTo>
                  <a:pt x="196850" y="172847"/>
                </a:lnTo>
                <a:lnTo>
                  <a:pt x="280670" y="328040"/>
                </a:lnTo>
                <a:lnTo>
                  <a:pt x="283972" y="334390"/>
                </a:lnTo>
                <a:lnTo>
                  <a:pt x="286131" y="339471"/>
                </a:lnTo>
                <a:lnTo>
                  <a:pt x="287147" y="343280"/>
                </a:lnTo>
                <a:lnTo>
                  <a:pt x="288163" y="347090"/>
                </a:lnTo>
                <a:lnTo>
                  <a:pt x="287527" y="350012"/>
                </a:lnTo>
                <a:lnTo>
                  <a:pt x="285369" y="352043"/>
                </a:lnTo>
                <a:lnTo>
                  <a:pt x="283083" y="354075"/>
                </a:lnTo>
                <a:lnTo>
                  <a:pt x="279146" y="355346"/>
                </a:lnTo>
                <a:lnTo>
                  <a:pt x="273431" y="355853"/>
                </a:lnTo>
                <a:lnTo>
                  <a:pt x="267715" y="356362"/>
                </a:lnTo>
                <a:lnTo>
                  <a:pt x="259714" y="356615"/>
                </a:lnTo>
                <a:lnTo>
                  <a:pt x="249554" y="356615"/>
                </a:lnTo>
                <a:lnTo>
                  <a:pt x="241046" y="356615"/>
                </a:lnTo>
                <a:lnTo>
                  <a:pt x="217677" y="354329"/>
                </a:lnTo>
                <a:lnTo>
                  <a:pt x="214884" y="353567"/>
                </a:lnTo>
                <a:lnTo>
                  <a:pt x="212851" y="352425"/>
                </a:lnTo>
                <a:lnTo>
                  <a:pt x="211582" y="350900"/>
                </a:lnTo>
                <a:lnTo>
                  <a:pt x="210312" y="349503"/>
                </a:lnTo>
                <a:lnTo>
                  <a:pt x="209169" y="347599"/>
                </a:lnTo>
                <a:lnTo>
                  <a:pt x="208279" y="345439"/>
                </a:lnTo>
                <a:lnTo>
                  <a:pt x="141986" y="217931"/>
                </a:lnTo>
                <a:lnTo>
                  <a:pt x="75819" y="345439"/>
                </a:lnTo>
                <a:lnTo>
                  <a:pt x="74802" y="347599"/>
                </a:lnTo>
                <a:lnTo>
                  <a:pt x="73533" y="349503"/>
                </a:lnTo>
                <a:lnTo>
                  <a:pt x="72262" y="350900"/>
                </a:lnTo>
                <a:lnTo>
                  <a:pt x="70993" y="352425"/>
                </a:lnTo>
                <a:lnTo>
                  <a:pt x="68961" y="353567"/>
                </a:lnTo>
                <a:lnTo>
                  <a:pt x="66166" y="354329"/>
                </a:lnTo>
                <a:lnTo>
                  <a:pt x="63373" y="355218"/>
                </a:lnTo>
                <a:lnTo>
                  <a:pt x="59436" y="355726"/>
                </a:lnTo>
                <a:lnTo>
                  <a:pt x="54483" y="356108"/>
                </a:lnTo>
                <a:lnTo>
                  <a:pt x="49402" y="356488"/>
                </a:lnTo>
                <a:lnTo>
                  <a:pt x="42799" y="356615"/>
                </a:lnTo>
                <a:lnTo>
                  <a:pt x="34671" y="356615"/>
                </a:lnTo>
                <a:lnTo>
                  <a:pt x="25146" y="356615"/>
                </a:lnTo>
                <a:lnTo>
                  <a:pt x="17779" y="356362"/>
                </a:lnTo>
                <a:lnTo>
                  <a:pt x="12700" y="355853"/>
                </a:lnTo>
                <a:lnTo>
                  <a:pt x="7493" y="355346"/>
                </a:lnTo>
                <a:lnTo>
                  <a:pt x="3937" y="354075"/>
                </a:lnTo>
                <a:lnTo>
                  <a:pt x="2159" y="352043"/>
                </a:lnTo>
                <a:lnTo>
                  <a:pt x="253" y="350012"/>
                </a:lnTo>
                <a:lnTo>
                  <a:pt x="92456" y="173736"/>
                </a:lnTo>
                <a:lnTo>
                  <a:pt x="13843" y="28701"/>
                </a:lnTo>
                <a:lnTo>
                  <a:pt x="10540" y="22098"/>
                </a:lnTo>
                <a:lnTo>
                  <a:pt x="8382" y="16890"/>
                </a:lnTo>
                <a:lnTo>
                  <a:pt x="7112" y="12953"/>
                </a:lnTo>
                <a:lnTo>
                  <a:pt x="5969" y="9016"/>
                </a:lnTo>
                <a:lnTo>
                  <a:pt x="6476" y="6096"/>
                </a:lnTo>
                <a:lnTo>
                  <a:pt x="33782" y="0"/>
                </a:lnTo>
                <a:lnTo>
                  <a:pt x="4419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17595" y="678561"/>
            <a:ext cx="194310" cy="355600"/>
          </a:xfrm>
          <a:custGeom>
            <a:avLst/>
            <a:gdLst/>
            <a:ahLst/>
            <a:cxnLst/>
            <a:rect l="l" t="t" r="r" b="b"/>
            <a:pathLst>
              <a:path w="194310" h="355600">
                <a:moveTo>
                  <a:pt x="36068" y="0"/>
                </a:moveTo>
                <a:lnTo>
                  <a:pt x="43180" y="0"/>
                </a:lnTo>
                <a:lnTo>
                  <a:pt x="49022" y="253"/>
                </a:lnTo>
                <a:lnTo>
                  <a:pt x="53593" y="762"/>
                </a:lnTo>
                <a:lnTo>
                  <a:pt x="58166" y="1397"/>
                </a:lnTo>
                <a:lnTo>
                  <a:pt x="61722" y="2031"/>
                </a:lnTo>
                <a:lnTo>
                  <a:pt x="64516" y="3048"/>
                </a:lnTo>
                <a:lnTo>
                  <a:pt x="67183" y="3937"/>
                </a:lnTo>
                <a:lnTo>
                  <a:pt x="69215" y="5079"/>
                </a:lnTo>
                <a:lnTo>
                  <a:pt x="70358" y="6603"/>
                </a:lnTo>
                <a:lnTo>
                  <a:pt x="71501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295783"/>
                </a:lnTo>
                <a:lnTo>
                  <a:pt x="183261" y="295783"/>
                </a:lnTo>
                <a:lnTo>
                  <a:pt x="185166" y="295783"/>
                </a:lnTo>
                <a:lnTo>
                  <a:pt x="186690" y="296290"/>
                </a:lnTo>
                <a:lnTo>
                  <a:pt x="188087" y="297306"/>
                </a:lnTo>
                <a:lnTo>
                  <a:pt x="189483" y="298323"/>
                </a:lnTo>
                <a:lnTo>
                  <a:pt x="190627" y="299847"/>
                </a:lnTo>
                <a:lnTo>
                  <a:pt x="191516" y="302133"/>
                </a:lnTo>
                <a:lnTo>
                  <a:pt x="192405" y="304418"/>
                </a:lnTo>
                <a:lnTo>
                  <a:pt x="193040" y="307466"/>
                </a:lnTo>
                <a:lnTo>
                  <a:pt x="193548" y="311150"/>
                </a:lnTo>
                <a:lnTo>
                  <a:pt x="194056" y="314960"/>
                </a:lnTo>
                <a:lnTo>
                  <a:pt x="194182" y="319531"/>
                </a:lnTo>
                <a:lnTo>
                  <a:pt x="194182" y="324992"/>
                </a:lnTo>
                <a:lnTo>
                  <a:pt x="194182" y="330453"/>
                </a:lnTo>
                <a:lnTo>
                  <a:pt x="185166" y="355091"/>
                </a:lnTo>
                <a:lnTo>
                  <a:pt x="183261" y="355091"/>
                </a:lnTo>
                <a:lnTo>
                  <a:pt x="21336" y="355091"/>
                </a:lnTo>
                <a:lnTo>
                  <a:pt x="15367" y="355091"/>
                </a:lnTo>
                <a:lnTo>
                  <a:pt x="10287" y="353313"/>
                </a:lnTo>
                <a:lnTo>
                  <a:pt x="6223" y="349758"/>
                </a:lnTo>
                <a:lnTo>
                  <a:pt x="2159" y="346201"/>
                </a:lnTo>
                <a:lnTo>
                  <a:pt x="0" y="340360"/>
                </a:lnTo>
                <a:lnTo>
                  <a:pt x="0" y="332359"/>
                </a:lnTo>
                <a:lnTo>
                  <a:pt x="0" y="11429"/>
                </a:lnTo>
                <a:lnTo>
                  <a:pt x="0" y="9651"/>
                </a:lnTo>
                <a:lnTo>
                  <a:pt x="635" y="8000"/>
                </a:lnTo>
                <a:lnTo>
                  <a:pt x="1778" y="6603"/>
                </a:lnTo>
                <a:lnTo>
                  <a:pt x="3048" y="5079"/>
                </a:lnTo>
                <a:lnTo>
                  <a:pt x="4953" y="3937"/>
                </a:lnTo>
                <a:lnTo>
                  <a:pt x="7747" y="3048"/>
                </a:lnTo>
                <a:lnTo>
                  <a:pt x="10414" y="2031"/>
                </a:lnTo>
                <a:lnTo>
                  <a:pt x="14097" y="1397"/>
                </a:lnTo>
                <a:lnTo>
                  <a:pt x="18796" y="762"/>
                </a:lnTo>
                <a:lnTo>
                  <a:pt x="23368" y="253"/>
                </a:lnTo>
                <a:lnTo>
                  <a:pt x="29210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7391" y="678561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19" y="0"/>
                </a:moveTo>
                <a:lnTo>
                  <a:pt x="200532" y="2286"/>
                </a:lnTo>
                <a:lnTo>
                  <a:pt x="204088" y="3301"/>
                </a:lnTo>
                <a:lnTo>
                  <a:pt x="212216" y="14986"/>
                </a:lnTo>
                <a:lnTo>
                  <a:pt x="321436" y="328294"/>
                </a:lnTo>
                <a:lnTo>
                  <a:pt x="323595" y="334772"/>
                </a:lnTo>
                <a:lnTo>
                  <a:pt x="324992" y="339978"/>
                </a:lnTo>
                <a:lnTo>
                  <a:pt x="325500" y="343788"/>
                </a:lnTo>
                <a:lnTo>
                  <a:pt x="326008" y="347599"/>
                </a:lnTo>
                <a:lnTo>
                  <a:pt x="325373" y="350519"/>
                </a:lnTo>
                <a:lnTo>
                  <a:pt x="323341" y="352425"/>
                </a:lnTo>
                <a:lnTo>
                  <a:pt x="321309" y="354329"/>
                </a:lnTo>
                <a:lnTo>
                  <a:pt x="317753" y="355473"/>
                </a:lnTo>
                <a:lnTo>
                  <a:pt x="312673" y="355980"/>
                </a:lnTo>
                <a:lnTo>
                  <a:pt x="307594" y="356488"/>
                </a:lnTo>
                <a:lnTo>
                  <a:pt x="300608" y="356615"/>
                </a:lnTo>
                <a:lnTo>
                  <a:pt x="291591" y="356615"/>
                </a:lnTo>
                <a:lnTo>
                  <a:pt x="282320" y="356615"/>
                </a:lnTo>
                <a:lnTo>
                  <a:pt x="275081" y="356488"/>
                </a:lnTo>
                <a:lnTo>
                  <a:pt x="270001" y="356235"/>
                </a:lnTo>
                <a:lnTo>
                  <a:pt x="264794" y="355980"/>
                </a:lnTo>
                <a:lnTo>
                  <a:pt x="260731" y="355473"/>
                </a:lnTo>
                <a:lnTo>
                  <a:pt x="258063" y="354584"/>
                </a:lnTo>
                <a:lnTo>
                  <a:pt x="255269" y="353822"/>
                </a:lnTo>
                <a:lnTo>
                  <a:pt x="253364" y="352678"/>
                </a:lnTo>
                <a:lnTo>
                  <a:pt x="252348" y="351154"/>
                </a:lnTo>
                <a:lnTo>
                  <a:pt x="251206" y="349758"/>
                </a:lnTo>
                <a:lnTo>
                  <a:pt x="250316" y="347852"/>
                </a:lnTo>
                <a:lnTo>
                  <a:pt x="249554" y="345439"/>
                </a:lnTo>
                <a:lnTo>
                  <a:pt x="225806" y="274447"/>
                </a:lnTo>
                <a:lnTo>
                  <a:pt x="93090" y="274447"/>
                </a:lnTo>
                <a:lnTo>
                  <a:pt x="70738" y="343535"/>
                </a:lnTo>
                <a:lnTo>
                  <a:pt x="69976" y="346075"/>
                </a:lnTo>
                <a:lnTo>
                  <a:pt x="69087" y="348234"/>
                </a:lnTo>
                <a:lnTo>
                  <a:pt x="67817" y="350012"/>
                </a:lnTo>
                <a:lnTo>
                  <a:pt x="66675" y="351663"/>
                </a:lnTo>
                <a:lnTo>
                  <a:pt x="64769" y="353060"/>
                </a:lnTo>
                <a:lnTo>
                  <a:pt x="62102" y="354075"/>
                </a:lnTo>
                <a:lnTo>
                  <a:pt x="59435" y="355091"/>
                </a:lnTo>
                <a:lnTo>
                  <a:pt x="55752" y="355726"/>
                </a:lnTo>
                <a:lnTo>
                  <a:pt x="50926" y="356108"/>
                </a:lnTo>
                <a:lnTo>
                  <a:pt x="46100" y="356488"/>
                </a:lnTo>
                <a:lnTo>
                  <a:pt x="39750" y="356615"/>
                </a:lnTo>
                <a:lnTo>
                  <a:pt x="31876" y="356615"/>
                </a:lnTo>
                <a:lnTo>
                  <a:pt x="23621" y="356615"/>
                </a:lnTo>
                <a:lnTo>
                  <a:pt x="17017" y="356362"/>
                </a:lnTo>
                <a:lnTo>
                  <a:pt x="12318" y="355853"/>
                </a:lnTo>
                <a:lnTo>
                  <a:pt x="7492" y="355346"/>
                </a:lnTo>
                <a:lnTo>
                  <a:pt x="4317" y="353949"/>
                </a:lnTo>
                <a:lnTo>
                  <a:pt x="2412" y="351916"/>
                </a:lnTo>
                <a:lnTo>
                  <a:pt x="634" y="349758"/>
                </a:lnTo>
                <a:lnTo>
                  <a:pt x="0" y="346837"/>
                </a:lnTo>
                <a:lnTo>
                  <a:pt x="507" y="343026"/>
                </a:lnTo>
                <a:lnTo>
                  <a:pt x="1015" y="339216"/>
                </a:lnTo>
                <a:lnTo>
                  <a:pt x="113537" y="14224"/>
                </a:lnTo>
                <a:lnTo>
                  <a:pt x="117475" y="6730"/>
                </a:lnTo>
                <a:lnTo>
                  <a:pt x="118871" y="4825"/>
                </a:lnTo>
                <a:lnTo>
                  <a:pt x="121157" y="3301"/>
                </a:lnTo>
                <a:lnTo>
                  <a:pt x="124332" y="2286"/>
                </a:lnTo>
                <a:lnTo>
                  <a:pt x="127507" y="1269"/>
                </a:lnTo>
                <a:lnTo>
                  <a:pt x="131952" y="635"/>
                </a:lnTo>
                <a:lnTo>
                  <a:pt x="137667" y="380"/>
                </a:lnTo>
                <a:lnTo>
                  <a:pt x="143256" y="126"/>
                </a:lnTo>
                <a:lnTo>
                  <a:pt x="150748" y="0"/>
                </a:lnTo>
                <a:lnTo>
                  <a:pt x="16001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9934" y="678561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90" h="356869">
                <a:moveTo>
                  <a:pt x="160032" y="0"/>
                </a:moveTo>
                <a:lnTo>
                  <a:pt x="200545" y="2286"/>
                </a:lnTo>
                <a:lnTo>
                  <a:pt x="204101" y="3301"/>
                </a:lnTo>
                <a:lnTo>
                  <a:pt x="212229" y="14986"/>
                </a:lnTo>
                <a:lnTo>
                  <a:pt x="321449" y="328294"/>
                </a:lnTo>
                <a:lnTo>
                  <a:pt x="323608" y="334772"/>
                </a:lnTo>
                <a:lnTo>
                  <a:pt x="325005" y="339978"/>
                </a:lnTo>
                <a:lnTo>
                  <a:pt x="325513" y="343788"/>
                </a:lnTo>
                <a:lnTo>
                  <a:pt x="326021" y="347599"/>
                </a:lnTo>
                <a:lnTo>
                  <a:pt x="312686" y="355980"/>
                </a:lnTo>
                <a:lnTo>
                  <a:pt x="307606" y="356488"/>
                </a:lnTo>
                <a:lnTo>
                  <a:pt x="300621" y="356615"/>
                </a:lnTo>
                <a:lnTo>
                  <a:pt x="291604" y="356615"/>
                </a:lnTo>
                <a:lnTo>
                  <a:pt x="282333" y="356615"/>
                </a:lnTo>
                <a:lnTo>
                  <a:pt x="275094" y="356488"/>
                </a:lnTo>
                <a:lnTo>
                  <a:pt x="270014" y="356235"/>
                </a:lnTo>
                <a:lnTo>
                  <a:pt x="264807" y="355980"/>
                </a:lnTo>
                <a:lnTo>
                  <a:pt x="260743" y="355473"/>
                </a:lnTo>
                <a:lnTo>
                  <a:pt x="258076" y="354584"/>
                </a:lnTo>
                <a:lnTo>
                  <a:pt x="255282" y="353822"/>
                </a:lnTo>
                <a:lnTo>
                  <a:pt x="253377" y="352678"/>
                </a:lnTo>
                <a:lnTo>
                  <a:pt x="252361" y="351154"/>
                </a:lnTo>
                <a:lnTo>
                  <a:pt x="251218" y="349758"/>
                </a:lnTo>
                <a:lnTo>
                  <a:pt x="250329" y="347852"/>
                </a:lnTo>
                <a:lnTo>
                  <a:pt x="249567" y="345439"/>
                </a:lnTo>
                <a:lnTo>
                  <a:pt x="225818" y="274447"/>
                </a:lnTo>
                <a:lnTo>
                  <a:pt x="93116" y="274447"/>
                </a:lnTo>
                <a:lnTo>
                  <a:pt x="70726" y="343535"/>
                </a:lnTo>
                <a:lnTo>
                  <a:pt x="70002" y="346075"/>
                </a:lnTo>
                <a:lnTo>
                  <a:pt x="69037" y="348234"/>
                </a:lnTo>
                <a:lnTo>
                  <a:pt x="67856" y="350012"/>
                </a:lnTo>
                <a:lnTo>
                  <a:pt x="66675" y="351663"/>
                </a:lnTo>
                <a:lnTo>
                  <a:pt x="64770" y="353060"/>
                </a:lnTo>
                <a:lnTo>
                  <a:pt x="62128" y="354075"/>
                </a:lnTo>
                <a:lnTo>
                  <a:pt x="59486" y="355091"/>
                </a:lnTo>
                <a:lnTo>
                  <a:pt x="55753" y="355726"/>
                </a:lnTo>
                <a:lnTo>
                  <a:pt x="50927" y="356108"/>
                </a:lnTo>
                <a:lnTo>
                  <a:pt x="46101" y="356488"/>
                </a:lnTo>
                <a:lnTo>
                  <a:pt x="39776" y="356615"/>
                </a:lnTo>
                <a:lnTo>
                  <a:pt x="31953" y="356615"/>
                </a:lnTo>
                <a:lnTo>
                  <a:pt x="23571" y="356615"/>
                </a:lnTo>
                <a:lnTo>
                  <a:pt x="0" y="346837"/>
                </a:lnTo>
                <a:lnTo>
                  <a:pt x="546" y="343026"/>
                </a:lnTo>
                <a:lnTo>
                  <a:pt x="1092" y="339216"/>
                </a:lnTo>
                <a:lnTo>
                  <a:pt x="2451" y="334137"/>
                </a:lnTo>
                <a:lnTo>
                  <a:pt x="4635" y="327660"/>
                </a:lnTo>
                <a:lnTo>
                  <a:pt x="113601" y="14224"/>
                </a:lnTo>
                <a:lnTo>
                  <a:pt x="114693" y="11049"/>
                </a:lnTo>
                <a:lnTo>
                  <a:pt x="124396" y="2286"/>
                </a:lnTo>
                <a:lnTo>
                  <a:pt x="127571" y="1269"/>
                </a:lnTo>
                <a:lnTo>
                  <a:pt x="131991" y="635"/>
                </a:lnTo>
                <a:lnTo>
                  <a:pt x="137642" y="380"/>
                </a:lnTo>
                <a:lnTo>
                  <a:pt x="143281" y="126"/>
                </a:lnTo>
                <a:lnTo>
                  <a:pt x="150749" y="0"/>
                </a:lnTo>
                <a:lnTo>
                  <a:pt x="16003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63416" y="674497"/>
            <a:ext cx="261620" cy="365125"/>
          </a:xfrm>
          <a:custGeom>
            <a:avLst/>
            <a:gdLst/>
            <a:ahLst/>
            <a:cxnLst/>
            <a:rect l="l" t="t" r="r" b="b"/>
            <a:pathLst>
              <a:path w="261620" h="365125">
                <a:moveTo>
                  <a:pt x="163830" y="0"/>
                </a:moveTo>
                <a:lnTo>
                  <a:pt x="205438" y="5270"/>
                </a:lnTo>
                <a:lnTo>
                  <a:pt x="238379" y="18033"/>
                </a:lnTo>
                <a:lnTo>
                  <a:pt x="244602" y="21462"/>
                </a:lnTo>
                <a:lnTo>
                  <a:pt x="248920" y="24383"/>
                </a:lnTo>
                <a:lnTo>
                  <a:pt x="251460" y="26924"/>
                </a:lnTo>
                <a:lnTo>
                  <a:pt x="253873" y="29337"/>
                </a:lnTo>
                <a:lnTo>
                  <a:pt x="255524" y="31368"/>
                </a:lnTo>
                <a:lnTo>
                  <a:pt x="256412" y="33019"/>
                </a:lnTo>
                <a:lnTo>
                  <a:pt x="257429" y="34670"/>
                </a:lnTo>
                <a:lnTo>
                  <a:pt x="260223" y="56006"/>
                </a:lnTo>
                <a:lnTo>
                  <a:pt x="260223" y="61087"/>
                </a:lnTo>
                <a:lnTo>
                  <a:pt x="260223" y="66548"/>
                </a:lnTo>
                <a:lnTo>
                  <a:pt x="257810" y="84327"/>
                </a:lnTo>
                <a:lnTo>
                  <a:pt x="256921" y="86740"/>
                </a:lnTo>
                <a:lnTo>
                  <a:pt x="255778" y="88391"/>
                </a:lnTo>
                <a:lnTo>
                  <a:pt x="254508" y="89535"/>
                </a:lnTo>
                <a:lnTo>
                  <a:pt x="253237" y="90677"/>
                </a:lnTo>
                <a:lnTo>
                  <a:pt x="251841" y="91186"/>
                </a:lnTo>
                <a:lnTo>
                  <a:pt x="250190" y="91186"/>
                </a:lnTo>
                <a:lnTo>
                  <a:pt x="247396" y="91186"/>
                </a:lnTo>
                <a:lnTo>
                  <a:pt x="243967" y="89535"/>
                </a:lnTo>
                <a:lnTo>
                  <a:pt x="239775" y="86360"/>
                </a:lnTo>
                <a:lnTo>
                  <a:pt x="235585" y="83185"/>
                </a:lnTo>
                <a:lnTo>
                  <a:pt x="230250" y="79628"/>
                </a:lnTo>
                <a:lnTo>
                  <a:pt x="192559" y="63057"/>
                </a:lnTo>
                <a:lnTo>
                  <a:pt x="166878" y="60325"/>
                </a:lnTo>
                <a:lnTo>
                  <a:pt x="156664" y="60870"/>
                </a:lnTo>
                <a:lnTo>
                  <a:pt x="114061" y="79359"/>
                </a:lnTo>
                <a:lnTo>
                  <a:pt x="91011" y="111172"/>
                </a:lnTo>
                <a:lnTo>
                  <a:pt x="79105" y="156305"/>
                </a:lnTo>
                <a:lnTo>
                  <a:pt x="77597" y="183261"/>
                </a:lnTo>
                <a:lnTo>
                  <a:pt x="77999" y="198282"/>
                </a:lnTo>
                <a:lnTo>
                  <a:pt x="83947" y="237108"/>
                </a:lnTo>
                <a:lnTo>
                  <a:pt x="102235" y="274700"/>
                </a:lnTo>
                <a:lnTo>
                  <a:pt x="139600" y="299839"/>
                </a:lnTo>
                <a:lnTo>
                  <a:pt x="168783" y="303911"/>
                </a:lnTo>
                <a:lnTo>
                  <a:pt x="177996" y="303627"/>
                </a:lnTo>
                <a:lnTo>
                  <a:pt x="220466" y="292125"/>
                </a:lnTo>
                <a:lnTo>
                  <a:pt x="242062" y="279653"/>
                </a:lnTo>
                <a:lnTo>
                  <a:pt x="246380" y="276732"/>
                </a:lnTo>
                <a:lnTo>
                  <a:pt x="249682" y="275208"/>
                </a:lnTo>
                <a:lnTo>
                  <a:pt x="252095" y="275208"/>
                </a:lnTo>
                <a:lnTo>
                  <a:pt x="253873" y="275208"/>
                </a:lnTo>
                <a:lnTo>
                  <a:pt x="255397" y="275589"/>
                </a:lnTo>
                <a:lnTo>
                  <a:pt x="256412" y="276351"/>
                </a:lnTo>
                <a:lnTo>
                  <a:pt x="257556" y="277113"/>
                </a:lnTo>
                <a:lnTo>
                  <a:pt x="261366" y="298957"/>
                </a:lnTo>
                <a:lnTo>
                  <a:pt x="261366" y="305562"/>
                </a:lnTo>
                <a:lnTo>
                  <a:pt x="261366" y="310133"/>
                </a:lnTo>
                <a:lnTo>
                  <a:pt x="261238" y="313943"/>
                </a:lnTo>
                <a:lnTo>
                  <a:pt x="260985" y="317118"/>
                </a:lnTo>
                <a:lnTo>
                  <a:pt x="260731" y="320420"/>
                </a:lnTo>
                <a:lnTo>
                  <a:pt x="257556" y="331215"/>
                </a:lnTo>
                <a:lnTo>
                  <a:pt x="256667" y="332866"/>
                </a:lnTo>
                <a:lnTo>
                  <a:pt x="220599" y="354329"/>
                </a:lnTo>
                <a:lnTo>
                  <a:pt x="175498" y="364108"/>
                </a:lnTo>
                <a:lnTo>
                  <a:pt x="157607" y="364870"/>
                </a:lnTo>
                <a:lnTo>
                  <a:pt x="139866" y="364158"/>
                </a:lnTo>
                <a:lnTo>
                  <a:pt x="92075" y="353567"/>
                </a:lnTo>
                <a:lnTo>
                  <a:pt x="53105" y="330618"/>
                </a:lnTo>
                <a:lnTo>
                  <a:pt x="24225" y="295116"/>
                </a:lnTo>
                <a:lnTo>
                  <a:pt x="6161" y="247257"/>
                </a:lnTo>
                <a:lnTo>
                  <a:pt x="688" y="208498"/>
                </a:lnTo>
                <a:lnTo>
                  <a:pt x="0" y="187070"/>
                </a:lnTo>
                <a:lnTo>
                  <a:pt x="760" y="165139"/>
                </a:lnTo>
                <a:lnTo>
                  <a:pt x="6804" y="125134"/>
                </a:lnTo>
                <a:lnTo>
                  <a:pt x="26447" y="74850"/>
                </a:lnTo>
                <a:lnTo>
                  <a:pt x="56903" y="37143"/>
                </a:lnTo>
                <a:lnTo>
                  <a:pt x="97409" y="12318"/>
                </a:lnTo>
                <a:lnTo>
                  <a:pt x="146093" y="763"/>
                </a:lnTo>
                <a:lnTo>
                  <a:pt x="16383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28738" y="674243"/>
            <a:ext cx="302260" cy="365760"/>
          </a:xfrm>
          <a:custGeom>
            <a:avLst/>
            <a:gdLst/>
            <a:ahLst/>
            <a:cxnLst/>
            <a:rect l="l" t="t" r="r" b="b"/>
            <a:pathLst>
              <a:path w="302259" h="365759">
                <a:moveTo>
                  <a:pt x="184150" y="0"/>
                </a:moveTo>
                <a:lnTo>
                  <a:pt x="225932" y="3048"/>
                </a:lnTo>
                <a:lnTo>
                  <a:pt x="268223" y="13716"/>
                </a:lnTo>
                <a:lnTo>
                  <a:pt x="300481" y="40259"/>
                </a:lnTo>
                <a:lnTo>
                  <a:pt x="302132" y="51689"/>
                </a:lnTo>
                <a:lnTo>
                  <a:pt x="302132" y="60833"/>
                </a:lnTo>
                <a:lnTo>
                  <a:pt x="302132" y="66167"/>
                </a:lnTo>
                <a:lnTo>
                  <a:pt x="301878" y="70739"/>
                </a:lnTo>
                <a:lnTo>
                  <a:pt x="301370" y="74549"/>
                </a:lnTo>
                <a:lnTo>
                  <a:pt x="300989" y="78359"/>
                </a:lnTo>
                <a:lnTo>
                  <a:pt x="300354" y="81407"/>
                </a:lnTo>
                <a:lnTo>
                  <a:pt x="299465" y="83693"/>
                </a:lnTo>
                <a:lnTo>
                  <a:pt x="298703" y="85979"/>
                </a:lnTo>
                <a:lnTo>
                  <a:pt x="297687" y="87503"/>
                </a:lnTo>
                <a:lnTo>
                  <a:pt x="296417" y="88392"/>
                </a:lnTo>
                <a:lnTo>
                  <a:pt x="295275" y="89281"/>
                </a:lnTo>
                <a:lnTo>
                  <a:pt x="293877" y="89789"/>
                </a:lnTo>
                <a:lnTo>
                  <a:pt x="292226" y="89789"/>
                </a:lnTo>
                <a:lnTo>
                  <a:pt x="289940" y="89789"/>
                </a:lnTo>
                <a:lnTo>
                  <a:pt x="286003" y="88137"/>
                </a:lnTo>
                <a:lnTo>
                  <a:pt x="280796" y="84836"/>
                </a:lnTo>
                <a:lnTo>
                  <a:pt x="275462" y="81661"/>
                </a:lnTo>
                <a:lnTo>
                  <a:pt x="237212" y="66077"/>
                </a:lnTo>
                <a:lnTo>
                  <a:pt x="197951" y="58983"/>
                </a:lnTo>
                <a:lnTo>
                  <a:pt x="186308" y="58674"/>
                </a:lnTo>
                <a:lnTo>
                  <a:pt x="173759" y="59223"/>
                </a:lnTo>
                <a:lnTo>
                  <a:pt x="129825" y="72421"/>
                </a:lnTo>
                <a:lnTo>
                  <a:pt x="97412" y="101213"/>
                </a:lnTo>
                <a:lnTo>
                  <a:pt x="78233" y="143416"/>
                </a:lnTo>
                <a:lnTo>
                  <a:pt x="73786" y="182118"/>
                </a:lnTo>
                <a:lnTo>
                  <a:pt x="74287" y="196810"/>
                </a:lnTo>
                <a:lnTo>
                  <a:pt x="81787" y="235458"/>
                </a:lnTo>
                <a:lnTo>
                  <a:pt x="104393" y="274193"/>
                </a:lnTo>
                <a:lnTo>
                  <a:pt x="139191" y="297688"/>
                </a:lnTo>
                <a:lnTo>
                  <a:pt x="184150" y="305562"/>
                </a:lnTo>
                <a:lnTo>
                  <a:pt x="192150" y="305562"/>
                </a:lnTo>
                <a:lnTo>
                  <a:pt x="200025" y="304673"/>
                </a:lnTo>
                <a:lnTo>
                  <a:pt x="207898" y="302768"/>
                </a:lnTo>
                <a:lnTo>
                  <a:pt x="215645" y="300990"/>
                </a:lnTo>
                <a:lnTo>
                  <a:pt x="223011" y="298323"/>
                </a:lnTo>
                <a:lnTo>
                  <a:pt x="229742" y="294640"/>
                </a:lnTo>
                <a:lnTo>
                  <a:pt x="229742" y="212725"/>
                </a:lnTo>
                <a:lnTo>
                  <a:pt x="162813" y="212725"/>
                </a:lnTo>
                <a:lnTo>
                  <a:pt x="159511" y="212725"/>
                </a:lnTo>
                <a:lnTo>
                  <a:pt x="156971" y="210693"/>
                </a:lnTo>
                <a:lnTo>
                  <a:pt x="155193" y="206502"/>
                </a:lnTo>
                <a:lnTo>
                  <a:pt x="153288" y="202437"/>
                </a:lnTo>
                <a:lnTo>
                  <a:pt x="152400" y="195453"/>
                </a:lnTo>
                <a:lnTo>
                  <a:pt x="152400" y="185674"/>
                </a:lnTo>
                <a:lnTo>
                  <a:pt x="152400" y="180594"/>
                </a:lnTo>
                <a:lnTo>
                  <a:pt x="152653" y="176276"/>
                </a:lnTo>
                <a:lnTo>
                  <a:pt x="153161" y="172847"/>
                </a:lnTo>
                <a:lnTo>
                  <a:pt x="153542" y="169418"/>
                </a:lnTo>
                <a:lnTo>
                  <a:pt x="154177" y="166624"/>
                </a:lnTo>
                <a:lnTo>
                  <a:pt x="155193" y="164465"/>
                </a:lnTo>
                <a:lnTo>
                  <a:pt x="156082" y="162433"/>
                </a:lnTo>
                <a:lnTo>
                  <a:pt x="157098" y="160909"/>
                </a:lnTo>
                <a:lnTo>
                  <a:pt x="158368" y="159893"/>
                </a:lnTo>
                <a:lnTo>
                  <a:pt x="159638" y="158877"/>
                </a:lnTo>
                <a:lnTo>
                  <a:pt x="161162" y="158369"/>
                </a:lnTo>
                <a:lnTo>
                  <a:pt x="162813" y="158369"/>
                </a:lnTo>
                <a:lnTo>
                  <a:pt x="282193" y="158369"/>
                </a:lnTo>
                <a:lnTo>
                  <a:pt x="285114" y="158369"/>
                </a:lnTo>
                <a:lnTo>
                  <a:pt x="287654" y="158877"/>
                </a:lnTo>
                <a:lnTo>
                  <a:pt x="289940" y="159893"/>
                </a:lnTo>
                <a:lnTo>
                  <a:pt x="292226" y="160909"/>
                </a:lnTo>
                <a:lnTo>
                  <a:pt x="294258" y="162306"/>
                </a:lnTo>
                <a:lnTo>
                  <a:pt x="295909" y="164337"/>
                </a:lnTo>
                <a:lnTo>
                  <a:pt x="297687" y="166370"/>
                </a:lnTo>
                <a:lnTo>
                  <a:pt x="298957" y="168783"/>
                </a:lnTo>
                <a:lnTo>
                  <a:pt x="299846" y="171577"/>
                </a:lnTo>
                <a:lnTo>
                  <a:pt x="300862" y="174371"/>
                </a:lnTo>
                <a:lnTo>
                  <a:pt x="301243" y="177673"/>
                </a:lnTo>
                <a:lnTo>
                  <a:pt x="301243" y="181229"/>
                </a:lnTo>
                <a:lnTo>
                  <a:pt x="301243" y="321945"/>
                </a:lnTo>
                <a:lnTo>
                  <a:pt x="301243" y="327406"/>
                </a:lnTo>
                <a:lnTo>
                  <a:pt x="300354" y="332232"/>
                </a:lnTo>
                <a:lnTo>
                  <a:pt x="298450" y="336296"/>
                </a:lnTo>
                <a:lnTo>
                  <a:pt x="296417" y="340360"/>
                </a:lnTo>
                <a:lnTo>
                  <a:pt x="292607" y="343535"/>
                </a:lnTo>
                <a:lnTo>
                  <a:pt x="286638" y="345948"/>
                </a:lnTo>
                <a:lnTo>
                  <a:pt x="280669" y="348361"/>
                </a:lnTo>
                <a:lnTo>
                  <a:pt x="237489" y="359918"/>
                </a:lnTo>
                <a:lnTo>
                  <a:pt x="194675" y="365013"/>
                </a:lnTo>
                <a:lnTo>
                  <a:pt x="180212" y="365379"/>
                </a:lnTo>
                <a:lnTo>
                  <a:pt x="159617" y="364617"/>
                </a:lnTo>
                <a:lnTo>
                  <a:pt x="121759" y="358521"/>
                </a:lnTo>
                <a:lnTo>
                  <a:pt x="73580" y="338312"/>
                </a:lnTo>
                <a:lnTo>
                  <a:pt x="36929" y="305841"/>
                </a:lnTo>
                <a:lnTo>
                  <a:pt x="12318" y="261747"/>
                </a:lnTo>
                <a:lnTo>
                  <a:pt x="763" y="206936"/>
                </a:lnTo>
                <a:lnTo>
                  <a:pt x="0" y="186436"/>
                </a:lnTo>
                <a:lnTo>
                  <a:pt x="829" y="165286"/>
                </a:lnTo>
                <a:lnTo>
                  <a:pt x="7393" y="126321"/>
                </a:lnTo>
                <a:lnTo>
                  <a:pt x="28971" y="76549"/>
                </a:lnTo>
                <a:lnTo>
                  <a:pt x="62914" y="38401"/>
                </a:lnTo>
                <a:lnTo>
                  <a:pt x="108330" y="12827"/>
                </a:lnTo>
                <a:lnTo>
                  <a:pt x="163695" y="789"/>
                </a:lnTo>
                <a:lnTo>
                  <a:pt x="1841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52691" y="673862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23" y="6000"/>
                </a:lnTo>
                <a:lnTo>
                  <a:pt x="269795" y="24193"/>
                </a:lnTo>
                <a:lnTo>
                  <a:pt x="302654" y="55219"/>
                </a:lnTo>
                <a:lnTo>
                  <a:pt x="324103" y="99313"/>
                </a:lnTo>
                <a:lnTo>
                  <a:pt x="333980" y="156749"/>
                </a:lnTo>
                <a:lnTo>
                  <a:pt x="334644" y="178942"/>
                </a:lnTo>
                <a:lnTo>
                  <a:pt x="333954" y="200352"/>
                </a:lnTo>
                <a:lnTo>
                  <a:pt x="328429" y="239647"/>
                </a:lnTo>
                <a:lnTo>
                  <a:pt x="310070" y="289639"/>
                </a:lnTo>
                <a:lnTo>
                  <a:pt x="279731" y="327846"/>
                </a:lnTo>
                <a:lnTo>
                  <a:pt x="237743" y="353313"/>
                </a:lnTo>
                <a:lnTo>
                  <a:pt x="184451" y="365226"/>
                </a:lnTo>
                <a:lnTo>
                  <a:pt x="164210" y="366013"/>
                </a:lnTo>
                <a:lnTo>
                  <a:pt x="144208" y="365345"/>
                </a:lnTo>
                <a:lnTo>
                  <a:pt x="92201" y="355218"/>
                </a:lnTo>
                <a:lnTo>
                  <a:pt x="51875" y="332662"/>
                </a:lnTo>
                <a:lnTo>
                  <a:pt x="23082" y="297195"/>
                </a:lnTo>
                <a:lnTo>
                  <a:pt x="5786" y="248227"/>
                </a:lnTo>
                <a:lnTo>
                  <a:pt x="642" y="207789"/>
                </a:lnTo>
                <a:lnTo>
                  <a:pt x="0" y="185165"/>
                </a:lnTo>
                <a:lnTo>
                  <a:pt x="688" y="164280"/>
                </a:lnTo>
                <a:lnTo>
                  <a:pt x="6161" y="125747"/>
                </a:lnTo>
                <a:lnTo>
                  <a:pt x="24558" y="76358"/>
                </a:lnTo>
                <a:lnTo>
                  <a:pt x="54860" y="38475"/>
                </a:lnTo>
                <a:lnTo>
                  <a:pt x="96900" y="12953"/>
                </a:lnTo>
                <a:lnTo>
                  <a:pt x="150300" y="809"/>
                </a:lnTo>
                <a:lnTo>
                  <a:pt x="1706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47663" y="673862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23" y="6000"/>
                </a:lnTo>
                <a:lnTo>
                  <a:pt x="269795" y="24193"/>
                </a:lnTo>
                <a:lnTo>
                  <a:pt x="302654" y="55219"/>
                </a:lnTo>
                <a:lnTo>
                  <a:pt x="324104" y="99313"/>
                </a:lnTo>
                <a:lnTo>
                  <a:pt x="333873" y="156749"/>
                </a:lnTo>
                <a:lnTo>
                  <a:pt x="334517" y="178942"/>
                </a:lnTo>
                <a:lnTo>
                  <a:pt x="333847" y="200352"/>
                </a:lnTo>
                <a:lnTo>
                  <a:pt x="328410" y="239647"/>
                </a:lnTo>
                <a:lnTo>
                  <a:pt x="310070" y="289639"/>
                </a:lnTo>
                <a:lnTo>
                  <a:pt x="279731" y="327846"/>
                </a:lnTo>
                <a:lnTo>
                  <a:pt x="237743" y="353313"/>
                </a:lnTo>
                <a:lnTo>
                  <a:pt x="184451" y="365226"/>
                </a:lnTo>
                <a:lnTo>
                  <a:pt x="164211" y="366013"/>
                </a:lnTo>
                <a:lnTo>
                  <a:pt x="144208" y="365345"/>
                </a:lnTo>
                <a:lnTo>
                  <a:pt x="92202" y="355218"/>
                </a:lnTo>
                <a:lnTo>
                  <a:pt x="51875" y="332662"/>
                </a:lnTo>
                <a:lnTo>
                  <a:pt x="23082" y="297195"/>
                </a:lnTo>
                <a:lnTo>
                  <a:pt x="5786" y="248227"/>
                </a:lnTo>
                <a:lnTo>
                  <a:pt x="642" y="207789"/>
                </a:lnTo>
                <a:lnTo>
                  <a:pt x="0" y="185165"/>
                </a:lnTo>
                <a:lnTo>
                  <a:pt x="688" y="164280"/>
                </a:lnTo>
                <a:lnTo>
                  <a:pt x="6161" y="125747"/>
                </a:lnTo>
                <a:lnTo>
                  <a:pt x="24558" y="76358"/>
                </a:lnTo>
                <a:lnTo>
                  <a:pt x="54860" y="38475"/>
                </a:lnTo>
                <a:lnTo>
                  <a:pt x="96901" y="12953"/>
                </a:lnTo>
                <a:lnTo>
                  <a:pt x="150300" y="809"/>
                </a:lnTo>
                <a:lnTo>
                  <a:pt x="1706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23407" y="673862"/>
            <a:ext cx="231140" cy="366395"/>
          </a:xfrm>
          <a:custGeom>
            <a:avLst/>
            <a:gdLst/>
            <a:ahLst/>
            <a:cxnLst/>
            <a:rect l="l" t="t" r="r" b="b"/>
            <a:pathLst>
              <a:path w="231139" h="366394">
                <a:moveTo>
                  <a:pt x="124459" y="0"/>
                </a:moveTo>
                <a:lnTo>
                  <a:pt x="132841" y="0"/>
                </a:lnTo>
                <a:lnTo>
                  <a:pt x="141223" y="635"/>
                </a:lnTo>
                <a:lnTo>
                  <a:pt x="180339" y="9398"/>
                </a:lnTo>
                <a:lnTo>
                  <a:pt x="207390" y="26035"/>
                </a:lnTo>
                <a:lnTo>
                  <a:pt x="208025" y="27304"/>
                </a:lnTo>
                <a:lnTo>
                  <a:pt x="209930" y="38988"/>
                </a:lnTo>
                <a:lnTo>
                  <a:pt x="210184" y="42163"/>
                </a:lnTo>
                <a:lnTo>
                  <a:pt x="210312" y="46100"/>
                </a:lnTo>
                <a:lnTo>
                  <a:pt x="210312" y="50800"/>
                </a:lnTo>
                <a:lnTo>
                  <a:pt x="210312" y="56134"/>
                </a:lnTo>
                <a:lnTo>
                  <a:pt x="202945" y="80137"/>
                </a:lnTo>
                <a:lnTo>
                  <a:pt x="200913" y="80137"/>
                </a:lnTo>
                <a:lnTo>
                  <a:pt x="199008" y="80137"/>
                </a:lnTo>
                <a:lnTo>
                  <a:pt x="195833" y="78739"/>
                </a:lnTo>
                <a:lnTo>
                  <a:pt x="191388" y="76200"/>
                </a:lnTo>
                <a:lnTo>
                  <a:pt x="187070" y="73660"/>
                </a:lnTo>
                <a:lnTo>
                  <a:pt x="181609" y="70865"/>
                </a:lnTo>
                <a:lnTo>
                  <a:pt x="175259" y="67945"/>
                </a:lnTo>
                <a:lnTo>
                  <a:pt x="168909" y="64897"/>
                </a:lnTo>
                <a:lnTo>
                  <a:pt x="161543" y="62229"/>
                </a:lnTo>
                <a:lnTo>
                  <a:pt x="125602" y="56007"/>
                </a:lnTo>
                <a:lnTo>
                  <a:pt x="117728" y="56007"/>
                </a:lnTo>
                <a:lnTo>
                  <a:pt x="110870" y="57023"/>
                </a:lnTo>
                <a:lnTo>
                  <a:pt x="105155" y="58927"/>
                </a:lnTo>
                <a:lnTo>
                  <a:pt x="99313" y="60833"/>
                </a:lnTo>
                <a:lnTo>
                  <a:pt x="81787" y="78993"/>
                </a:lnTo>
                <a:lnTo>
                  <a:pt x="79882" y="83692"/>
                </a:lnTo>
                <a:lnTo>
                  <a:pt x="78866" y="88773"/>
                </a:lnTo>
                <a:lnTo>
                  <a:pt x="78866" y="93979"/>
                </a:lnTo>
                <a:lnTo>
                  <a:pt x="78866" y="101853"/>
                </a:lnTo>
                <a:lnTo>
                  <a:pt x="81025" y="108585"/>
                </a:lnTo>
                <a:lnTo>
                  <a:pt x="85343" y="114300"/>
                </a:lnTo>
                <a:lnTo>
                  <a:pt x="89534" y="120141"/>
                </a:lnTo>
                <a:lnTo>
                  <a:pt x="127000" y="142239"/>
                </a:lnTo>
                <a:lnTo>
                  <a:pt x="133810" y="145220"/>
                </a:lnTo>
                <a:lnTo>
                  <a:pt x="140715" y="148272"/>
                </a:lnTo>
                <a:lnTo>
                  <a:pt x="175815" y="165473"/>
                </a:lnTo>
                <a:lnTo>
                  <a:pt x="207009" y="189484"/>
                </a:lnTo>
                <a:lnTo>
                  <a:pt x="227062" y="224956"/>
                </a:lnTo>
                <a:lnTo>
                  <a:pt x="230758" y="253746"/>
                </a:lnTo>
                <a:lnTo>
                  <a:pt x="230114" y="267243"/>
                </a:lnTo>
                <a:lnTo>
                  <a:pt x="214727" y="312707"/>
                </a:lnTo>
                <a:lnTo>
                  <a:pt x="182967" y="344310"/>
                </a:lnTo>
                <a:lnTo>
                  <a:pt x="138650" y="361995"/>
                </a:lnTo>
                <a:lnTo>
                  <a:pt x="99948" y="366013"/>
                </a:lnTo>
                <a:lnTo>
                  <a:pt x="90951" y="365823"/>
                </a:lnTo>
                <a:lnTo>
                  <a:pt x="51165" y="359727"/>
                </a:lnTo>
                <a:lnTo>
                  <a:pt x="18160" y="346837"/>
                </a:lnTo>
                <a:lnTo>
                  <a:pt x="12700" y="343788"/>
                </a:lnTo>
                <a:lnTo>
                  <a:pt x="1523" y="328422"/>
                </a:lnTo>
                <a:lnTo>
                  <a:pt x="507" y="323976"/>
                </a:lnTo>
                <a:lnTo>
                  <a:pt x="0" y="317626"/>
                </a:lnTo>
                <a:lnTo>
                  <a:pt x="0" y="309245"/>
                </a:lnTo>
                <a:lnTo>
                  <a:pt x="0" y="303529"/>
                </a:lnTo>
                <a:lnTo>
                  <a:pt x="2285" y="285750"/>
                </a:lnTo>
                <a:lnTo>
                  <a:pt x="3047" y="283337"/>
                </a:lnTo>
                <a:lnTo>
                  <a:pt x="4190" y="281686"/>
                </a:lnTo>
                <a:lnTo>
                  <a:pt x="5587" y="280670"/>
                </a:lnTo>
                <a:lnTo>
                  <a:pt x="6984" y="279653"/>
                </a:lnTo>
                <a:lnTo>
                  <a:pt x="8508" y="279146"/>
                </a:lnTo>
                <a:lnTo>
                  <a:pt x="10287" y="279146"/>
                </a:lnTo>
                <a:lnTo>
                  <a:pt x="12953" y="279146"/>
                </a:lnTo>
                <a:lnTo>
                  <a:pt x="16509" y="280670"/>
                </a:lnTo>
                <a:lnTo>
                  <a:pt x="21081" y="283717"/>
                </a:lnTo>
                <a:lnTo>
                  <a:pt x="25780" y="286638"/>
                </a:lnTo>
                <a:lnTo>
                  <a:pt x="65150" y="303657"/>
                </a:lnTo>
                <a:lnTo>
                  <a:pt x="100202" y="308101"/>
                </a:lnTo>
                <a:lnTo>
                  <a:pt x="108965" y="308101"/>
                </a:lnTo>
                <a:lnTo>
                  <a:pt x="116712" y="307086"/>
                </a:lnTo>
                <a:lnTo>
                  <a:pt x="123697" y="304926"/>
                </a:lnTo>
                <a:lnTo>
                  <a:pt x="130555" y="302895"/>
                </a:lnTo>
                <a:lnTo>
                  <a:pt x="136525" y="299974"/>
                </a:lnTo>
                <a:lnTo>
                  <a:pt x="141350" y="296037"/>
                </a:lnTo>
                <a:lnTo>
                  <a:pt x="146176" y="292226"/>
                </a:lnTo>
                <a:lnTo>
                  <a:pt x="149859" y="287527"/>
                </a:lnTo>
                <a:lnTo>
                  <a:pt x="152400" y="281939"/>
                </a:lnTo>
                <a:lnTo>
                  <a:pt x="154939" y="276225"/>
                </a:lnTo>
                <a:lnTo>
                  <a:pt x="156209" y="270001"/>
                </a:lnTo>
                <a:lnTo>
                  <a:pt x="156209" y="263016"/>
                </a:lnTo>
                <a:lnTo>
                  <a:pt x="156209" y="255015"/>
                </a:lnTo>
                <a:lnTo>
                  <a:pt x="154050" y="248158"/>
                </a:lnTo>
                <a:lnTo>
                  <a:pt x="149605" y="242442"/>
                </a:lnTo>
                <a:lnTo>
                  <a:pt x="145287" y="236727"/>
                </a:lnTo>
                <a:lnTo>
                  <a:pt x="108712" y="214629"/>
                </a:lnTo>
                <a:lnTo>
                  <a:pt x="101921" y="211631"/>
                </a:lnTo>
                <a:lnTo>
                  <a:pt x="95059" y="208549"/>
                </a:lnTo>
                <a:lnTo>
                  <a:pt x="60201" y="191325"/>
                </a:lnTo>
                <a:lnTo>
                  <a:pt x="29590" y="167386"/>
                </a:lnTo>
                <a:lnTo>
                  <a:pt x="9665" y="131538"/>
                </a:lnTo>
                <a:lnTo>
                  <a:pt x="5968" y="101980"/>
                </a:lnTo>
                <a:lnTo>
                  <a:pt x="6562" y="89620"/>
                </a:lnTo>
                <a:lnTo>
                  <a:pt x="20514" y="48061"/>
                </a:lnTo>
                <a:lnTo>
                  <a:pt x="49125" y="19369"/>
                </a:lnTo>
                <a:lnTo>
                  <a:pt x="89509" y="3589"/>
                </a:lnTo>
                <a:lnTo>
                  <a:pt x="112508" y="402"/>
                </a:lnTo>
                <a:lnTo>
                  <a:pt x="12445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54754" y="673862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23" y="6000"/>
                </a:lnTo>
                <a:lnTo>
                  <a:pt x="269795" y="24193"/>
                </a:lnTo>
                <a:lnTo>
                  <a:pt x="302654" y="55219"/>
                </a:lnTo>
                <a:lnTo>
                  <a:pt x="324104" y="99313"/>
                </a:lnTo>
                <a:lnTo>
                  <a:pt x="333980" y="156749"/>
                </a:lnTo>
                <a:lnTo>
                  <a:pt x="334645" y="178942"/>
                </a:lnTo>
                <a:lnTo>
                  <a:pt x="333954" y="200352"/>
                </a:lnTo>
                <a:lnTo>
                  <a:pt x="328429" y="239647"/>
                </a:lnTo>
                <a:lnTo>
                  <a:pt x="310070" y="289639"/>
                </a:lnTo>
                <a:lnTo>
                  <a:pt x="279731" y="327846"/>
                </a:lnTo>
                <a:lnTo>
                  <a:pt x="237744" y="353313"/>
                </a:lnTo>
                <a:lnTo>
                  <a:pt x="184451" y="365226"/>
                </a:lnTo>
                <a:lnTo>
                  <a:pt x="164211" y="366013"/>
                </a:lnTo>
                <a:lnTo>
                  <a:pt x="144208" y="365345"/>
                </a:lnTo>
                <a:lnTo>
                  <a:pt x="92202" y="355218"/>
                </a:lnTo>
                <a:lnTo>
                  <a:pt x="51875" y="332662"/>
                </a:lnTo>
                <a:lnTo>
                  <a:pt x="23082" y="297195"/>
                </a:lnTo>
                <a:lnTo>
                  <a:pt x="5786" y="248227"/>
                </a:lnTo>
                <a:lnTo>
                  <a:pt x="642" y="207789"/>
                </a:lnTo>
                <a:lnTo>
                  <a:pt x="0" y="185165"/>
                </a:lnTo>
                <a:lnTo>
                  <a:pt x="688" y="164280"/>
                </a:lnTo>
                <a:lnTo>
                  <a:pt x="6161" y="125747"/>
                </a:lnTo>
                <a:lnTo>
                  <a:pt x="24558" y="76358"/>
                </a:lnTo>
                <a:lnTo>
                  <a:pt x="54860" y="38475"/>
                </a:lnTo>
                <a:lnTo>
                  <a:pt x="96900" y="12953"/>
                </a:lnTo>
                <a:lnTo>
                  <a:pt x="150300" y="809"/>
                </a:lnTo>
                <a:lnTo>
                  <a:pt x="1706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8267" y="1709169"/>
            <a:ext cx="6518275" cy="105283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Cells arranged </a:t>
            </a:r>
            <a:r>
              <a:rPr sz="2000" spc="-15" dirty="0">
                <a:latin typeface="Calibri"/>
                <a:cs typeface="Calibri"/>
              </a:rPr>
              <a:t>into </a:t>
            </a:r>
            <a:r>
              <a:rPr sz="2000" spc="-5" dirty="0">
                <a:latin typeface="Calibri"/>
                <a:cs typeface="Calibri"/>
              </a:rPr>
              <a:t>three concentric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zones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latin typeface="Calibri"/>
                <a:cs typeface="Calibri"/>
              </a:rPr>
              <a:t>differentiated </a:t>
            </a:r>
            <a:r>
              <a:rPr sz="1800" spc="-5" dirty="0">
                <a:latin typeface="Calibri"/>
                <a:cs typeface="Calibri"/>
              </a:rPr>
              <a:t>based on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pattern </a:t>
            </a:r>
            <a:r>
              <a:rPr sz="1800" spc="-10" dirty="0">
                <a:latin typeface="Calibri"/>
                <a:cs typeface="Calibri"/>
              </a:rPr>
              <a:t>produced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spc="-15" dirty="0">
                <a:latin typeface="Calibri"/>
                <a:cs typeface="Calibri"/>
              </a:rPr>
              <a:t>cords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cells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boundaries between </a:t>
            </a:r>
            <a:r>
              <a:rPr sz="1800" spc="-10" dirty="0">
                <a:latin typeface="Calibri"/>
                <a:cs typeface="Calibri"/>
              </a:rPr>
              <a:t>zones are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indistinct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2924555"/>
            <a:ext cx="9144000" cy="1583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2251" y="4770120"/>
            <a:ext cx="8231124" cy="1755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8263" y="4759452"/>
            <a:ext cx="8002524" cy="15483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9495" y="4797552"/>
            <a:ext cx="8136635" cy="1661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0986" y="4893183"/>
            <a:ext cx="140208" cy="141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0986" y="5289422"/>
            <a:ext cx="140208" cy="141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0986" y="5685637"/>
            <a:ext cx="140208" cy="141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39495" y="4797552"/>
            <a:ext cx="8136890" cy="166116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265"/>
              </a:spcBef>
            </a:pPr>
            <a:r>
              <a:rPr sz="1600" spc="-15" dirty="0">
                <a:latin typeface="Calibri"/>
                <a:cs typeface="Calibri"/>
              </a:rPr>
              <a:t>ZONA GLOMERULOSA: 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narrow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outer 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zone </a:t>
            </a:r>
            <a:r>
              <a:rPr sz="1600" spc="-10" dirty="0">
                <a:latin typeface="Calibri"/>
                <a:cs typeface="Calibri"/>
              </a:rPr>
              <a:t>that constitutes </a:t>
            </a:r>
            <a:r>
              <a:rPr sz="1600" spc="-5" dirty="0">
                <a:latin typeface="Calibri"/>
                <a:cs typeface="Calibri"/>
              </a:rPr>
              <a:t>up to </a:t>
            </a:r>
            <a:r>
              <a:rPr sz="1600" spc="-10" dirty="0">
                <a:latin typeface="Calibri"/>
                <a:cs typeface="Calibri"/>
              </a:rPr>
              <a:t>15%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cortical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volume</a:t>
            </a:r>
            <a:endParaRPr sz="16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1200"/>
              </a:spcBef>
            </a:pPr>
            <a:r>
              <a:rPr sz="1600" spc="-15" dirty="0">
                <a:latin typeface="Calibri"/>
                <a:cs typeface="Calibri"/>
              </a:rPr>
              <a:t>ZONA </a:t>
            </a:r>
            <a:r>
              <a:rPr sz="1600" spc="-35" dirty="0">
                <a:latin typeface="Calibri"/>
                <a:cs typeface="Calibri"/>
              </a:rPr>
              <a:t>FASICULATA: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thick middle 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zone </a:t>
            </a:r>
            <a:r>
              <a:rPr sz="1600" spc="-5" dirty="0">
                <a:latin typeface="Calibri"/>
                <a:cs typeface="Calibri"/>
              </a:rPr>
              <a:t>that </a:t>
            </a:r>
            <a:r>
              <a:rPr sz="1600" spc="-10" dirty="0">
                <a:latin typeface="Calibri"/>
                <a:cs typeface="Calibri"/>
              </a:rPr>
              <a:t>constitutes </a:t>
            </a:r>
            <a:r>
              <a:rPr sz="1600" spc="-5" dirty="0">
                <a:latin typeface="Calibri"/>
                <a:cs typeface="Calibri"/>
              </a:rPr>
              <a:t>nearly </a:t>
            </a:r>
            <a:r>
              <a:rPr sz="1600" spc="-10" dirty="0">
                <a:latin typeface="Calibri"/>
                <a:cs typeface="Calibri"/>
              </a:rPr>
              <a:t>80%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cortical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volume</a:t>
            </a:r>
            <a:endParaRPr sz="1600">
              <a:latin typeface="Calibri"/>
              <a:cs typeface="Calibri"/>
            </a:endParaRPr>
          </a:p>
          <a:p>
            <a:pPr marL="377825" marR="306705">
              <a:lnSpc>
                <a:spcPct val="100000"/>
              </a:lnSpc>
              <a:spcBef>
                <a:spcPts val="1200"/>
              </a:spcBef>
            </a:pPr>
            <a:r>
              <a:rPr sz="1600" spc="-15" dirty="0">
                <a:latin typeface="Calibri"/>
                <a:cs typeface="Calibri"/>
              </a:rPr>
              <a:t>ZONA </a:t>
            </a:r>
            <a:r>
              <a:rPr sz="1600" spc="-5" dirty="0">
                <a:latin typeface="Calibri"/>
                <a:cs typeface="Calibri"/>
              </a:rPr>
              <a:t>RETICULARIS: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inner 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zone </a:t>
            </a:r>
            <a:r>
              <a:rPr sz="1600" spc="-10" dirty="0">
                <a:latin typeface="Calibri"/>
                <a:cs typeface="Calibri"/>
              </a:rPr>
              <a:t>that constitutes </a:t>
            </a:r>
            <a:r>
              <a:rPr sz="1600" spc="-5" dirty="0">
                <a:latin typeface="Calibri"/>
                <a:cs typeface="Calibri"/>
              </a:rPr>
              <a:t>only </a:t>
            </a:r>
            <a:r>
              <a:rPr sz="1600" spc="-10" dirty="0">
                <a:latin typeface="Calibri"/>
                <a:cs typeface="Calibri"/>
              </a:rPr>
              <a:t>5% to </a:t>
            </a:r>
            <a:r>
              <a:rPr sz="1600" spc="-5" dirty="0">
                <a:latin typeface="Calibri"/>
                <a:cs typeface="Calibri"/>
              </a:rPr>
              <a:t>7% of the </a:t>
            </a:r>
            <a:r>
              <a:rPr sz="1600" spc="-10" dirty="0">
                <a:latin typeface="Calibri"/>
                <a:cs typeface="Calibri"/>
              </a:rPr>
              <a:t>cortical volume but </a:t>
            </a:r>
            <a:r>
              <a:rPr sz="1600" spc="-5" dirty="0">
                <a:latin typeface="Calibri"/>
                <a:cs typeface="Calibri"/>
              </a:rPr>
              <a:t>is  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thicker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than the glomerulosa </a:t>
            </a:r>
            <a:r>
              <a:rPr sz="1600" spc="-10" dirty="0">
                <a:latin typeface="Calibri"/>
                <a:cs typeface="Calibri"/>
              </a:rPr>
              <a:t>because </a:t>
            </a:r>
            <a:r>
              <a:rPr sz="1600" spc="-5" dirty="0">
                <a:latin typeface="Calibri"/>
                <a:cs typeface="Calibri"/>
              </a:rPr>
              <a:t>of its </a:t>
            </a:r>
            <a:r>
              <a:rPr sz="1600" spc="-15" dirty="0">
                <a:latin typeface="Calibri"/>
                <a:cs typeface="Calibri"/>
              </a:rPr>
              <a:t>more central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location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2063" y="491108"/>
            <a:ext cx="5125968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7620" y="527430"/>
            <a:ext cx="5055168" cy="36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85813" y="60121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49910" y="0"/>
                </a:moveTo>
                <a:lnTo>
                  <a:pt x="0" y="150241"/>
                </a:lnTo>
                <a:lnTo>
                  <a:pt x="100202" y="150241"/>
                </a:lnTo>
                <a:lnTo>
                  <a:pt x="50164" y="0"/>
                </a:lnTo>
                <a:lnTo>
                  <a:pt x="4991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55060" y="60121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49911" y="0"/>
                </a:moveTo>
                <a:lnTo>
                  <a:pt x="0" y="150241"/>
                </a:lnTo>
                <a:lnTo>
                  <a:pt x="100202" y="150241"/>
                </a:lnTo>
                <a:lnTo>
                  <a:pt x="50164" y="0"/>
                </a:lnTo>
                <a:lnTo>
                  <a:pt x="4991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27650" y="579501"/>
            <a:ext cx="116078" cy="118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2016" y="586486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513" y="9905"/>
                </a:lnTo>
                <a:lnTo>
                  <a:pt x="19938" y="36575"/>
                </a:lnTo>
                <a:lnTo>
                  <a:pt x="4445" y="75437"/>
                </a:lnTo>
                <a:lnTo>
                  <a:pt x="0" y="122554"/>
                </a:lnTo>
                <a:lnTo>
                  <a:pt x="263" y="136673"/>
                </a:lnTo>
                <a:lnTo>
                  <a:pt x="4318" y="174625"/>
                </a:lnTo>
                <a:lnTo>
                  <a:pt x="19050" y="214122"/>
                </a:lnTo>
                <a:lnTo>
                  <a:pt x="56195" y="242827"/>
                </a:lnTo>
                <a:lnTo>
                  <a:pt x="90932" y="247650"/>
                </a:lnTo>
                <a:lnTo>
                  <a:pt x="103624" y="247032"/>
                </a:lnTo>
                <a:lnTo>
                  <a:pt x="143559" y="232487"/>
                </a:lnTo>
                <a:lnTo>
                  <a:pt x="168874" y="202259"/>
                </a:lnTo>
                <a:lnTo>
                  <a:pt x="181197" y="160148"/>
                </a:lnTo>
                <a:lnTo>
                  <a:pt x="183769" y="123698"/>
                </a:lnTo>
                <a:lnTo>
                  <a:pt x="183485" y="110101"/>
                </a:lnTo>
                <a:lnTo>
                  <a:pt x="176752" y="62021"/>
                </a:lnTo>
                <a:lnTo>
                  <a:pt x="158777" y="26320"/>
                </a:lnTo>
                <a:lnTo>
                  <a:pt x="116824" y="2206"/>
                </a:lnTo>
                <a:lnTo>
                  <a:pt x="928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3760" y="586486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513" y="9905"/>
                </a:lnTo>
                <a:lnTo>
                  <a:pt x="19938" y="36575"/>
                </a:lnTo>
                <a:lnTo>
                  <a:pt x="4444" y="75437"/>
                </a:lnTo>
                <a:lnTo>
                  <a:pt x="0" y="122554"/>
                </a:lnTo>
                <a:lnTo>
                  <a:pt x="263" y="136673"/>
                </a:lnTo>
                <a:lnTo>
                  <a:pt x="4317" y="174625"/>
                </a:lnTo>
                <a:lnTo>
                  <a:pt x="19050" y="214122"/>
                </a:lnTo>
                <a:lnTo>
                  <a:pt x="56195" y="242827"/>
                </a:lnTo>
                <a:lnTo>
                  <a:pt x="90931" y="247650"/>
                </a:lnTo>
                <a:lnTo>
                  <a:pt x="103624" y="247032"/>
                </a:lnTo>
                <a:lnTo>
                  <a:pt x="143559" y="232487"/>
                </a:lnTo>
                <a:lnTo>
                  <a:pt x="168874" y="202259"/>
                </a:lnTo>
                <a:lnTo>
                  <a:pt x="181197" y="160148"/>
                </a:lnTo>
                <a:lnTo>
                  <a:pt x="183768" y="123698"/>
                </a:lnTo>
                <a:lnTo>
                  <a:pt x="183485" y="110101"/>
                </a:lnTo>
                <a:lnTo>
                  <a:pt x="176752" y="62021"/>
                </a:lnTo>
                <a:lnTo>
                  <a:pt x="158777" y="26320"/>
                </a:lnTo>
                <a:lnTo>
                  <a:pt x="116824" y="2206"/>
                </a:lnTo>
                <a:lnTo>
                  <a:pt x="92837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0013" y="586486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513" y="9905"/>
                </a:lnTo>
                <a:lnTo>
                  <a:pt x="19938" y="36575"/>
                </a:lnTo>
                <a:lnTo>
                  <a:pt x="4444" y="75437"/>
                </a:lnTo>
                <a:lnTo>
                  <a:pt x="0" y="122554"/>
                </a:lnTo>
                <a:lnTo>
                  <a:pt x="263" y="136673"/>
                </a:lnTo>
                <a:lnTo>
                  <a:pt x="4318" y="174625"/>
                </a:lnTo>
                <a:lnTo>
                  <a:pt x="19050" y="214122"/>
                </a:lnTo>
                <a:lnTo>
                  <a:pt x="56195" y="242827"/>
                </a:lnTo>
                <a:lnTo>
                  <a:pt x="90931" y="247650"/>
                </a:lnTo>
                <a:lnTo>
                  <a:pt x="103624" y="247032"/>
                </a:lnTo>
                <a:lnTo>
                  <a:pt x="143559" y="232487"/>
                </a:lnTo>
                <a:lnTo>
                  <a:pt x="168874" y="202259"/>
                </a:lnTo>
                <a:lnTo>
                  <a:pt x="181197" y="160148"/>
                </a:lnTo>
                <a:lnTo>
                  <a:pt x="183769" y="123698"/>
                </a:lnTo>
                <a:lnTo>
                  <a:pt x="183485" y="110101"/>
                </a:lnTo>
                <a:lnTo>
                  <a:pt x="176752" y="62021"/>
                </a:lnTo>
                <a:lnTo>
                  <a:pt x="158777" y="26320"/>
                </a:lnTo>
                <a:lnTo>
                  <a:pt x="116824" y="2206"/>
                </a:lnTo>
                <a:lnTo>
                  <a:pt x="928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4911" y="533780"/>
            <a:ext cx="262255" cy="354965"/>
          </a:xfrm>
          <a:custGeom>
            <a:avLst/>
            <a:gdLst/>
            <a:ahLst/>
            <a:cxnLst/>
            <a:rect l="l" t="t" r="r" b="b"/>
            <a:pathLst>
              <a:path w="262254" h="354965">
                <a:moveTo>
                  <a:pt x="21336" y="0"/>
                </a:moveTo>
                <a:lnTo>
                  <a:pt x="112775" y="0"/>
                </a:lnTo>
                <a:lnTo>
                  <a:pt x="122047" y="0"/>
                </a:lnTo>
                <a:lnTo>
                  <a:pt x="129793" y="127"/>
                </a:lnTo>
                <a:lnTo>
                  <a:pt x="172370" y="6016"/>
                </a:lnTo>
                <a:lnTo>
                  <a:pt x="213217" y="25856"/>
                </a:lnTo>
                <a:lnTo>
                  <a:pt x="237616" y="59690"/>
                </a:lnTo>
                <a:lnTo>
                  <a:pt x="243839" y="96901"/>
                </a:lnTo>
                <a:lnTo>
                  <a:pt x="243574" y="105568"/>
                </a:lnTo>
                <a:lnTo>
                  <a:pt x="233838" y="143113"/>
                </a:lnTo>
                <a:lnTo>
                  <a:pt x="204597" y="175260"/>
                </a:lnTo>
                <a:lnTo>
                  <a:pt x="175387" y="188976"/>
                </a:lnTo>
                <a:lnTo>
                  <a:pt x="180593" y="191516"/>
                </a:lnTo>
                <a:lnTo>
                  <a:pt x="203326" y="211455"/>
                </a:lnTo>
                <a:lnTo>
                  <a:pt x="207390" y="216662"/>
                </a:lnTo>
                <a:lnTo>
                  <a:pt x="225551" y="251714"/>
                </a:lnTo>
                <a:lnTo>
                  <a:pt x="255397" y="321437"/>
                </a:lnTo>
                <a:lnTo>
                  <a:pt x="262254" y="342265"/>
                </a:lnTo>
                <a:lnTo>
                  <a:pt x="262254" y="344043"/>
                </a:lnTo>
                <a:lnTo>
                  <a:pt x="262254" y="346075"/>
                </a:lnTo>
                <a:lnTo>
                  <a:pt x="261874" y="347726"/>
                </a:lnTo>
                <a:lnTo>
                  <a:pt x="261112" y="349123"/>
                </a:lnTo>
                <a:lnTo>
                  <a:pt x="260350" y="350520"/>
                </a:lnTo>
                <a:lnTo>
                  <a:pt x="258699" y="351663"/>
                </a:lnTo>
                <a:lnTo>
                  <a:pt x="255904" y="352552"/>
                </a:lnTo>
                <a:lnTo>
                  <a:pt x="253237" y="353441"/>
                </a:lnTo>
                <a:lnTo>
                  <a:pt x="249174" y="354076"/>
                </a:lnTo>
                <a:lnTo>
                  <a:pt x="243839" y="354457"/>
                </a:lnTo>
                <a:lnTo>
                  <a:pt x="238633" y="354838"/>
                </a:lnTo>
                <a:lnTo>
                  <a:pt x="231393" y="354965"/>
                </a:lnTo>
                <a:lnTo>
                  <a:pt x="222376" y="354965"/>
                </a:lnTo>
                <a:lnTo>
                  <a:pt x="214629" y="354965"/>
                </a:lnTo>
                <a:lnTo>
                  <a:pt x="208534" y="354838"/>
                </a:lnTo>
                <a:lnTo>
                  <a:pt x="204088" y="354457"/>
                </a:lnTo>
                <a:lnTo>
                  <a:pt x="199516" y="354076"/>
                </a:lnTo>
                <a:lnTo>
                  <a:pt x="195834" y="353441"/>
                </a:lnTo>
                <a:lnTo>
                  <a:pt x="193293" y="352425"/>
                </a:lnTo>
                <a:lnTo>
                  <a:pt x="190626" y="351409"/>
                </a:lnTo>
                <a:lnTo>
                  <a:pt x="188722" y="350139"/>
                </a:lnTo>
                <a:lnTo>
                  <a:pt x="187705" y="348615"/>
                </a:lnTo>
                <a:lnTo>
                  <a:pt x="186562" y="347091"/>
                </a:lnTo>
                <a:lnTo>
                  <a:pt x="185674" y="345186"/>
                </a:lnTo>
                <a:lnTo>
                  <a:pt x="184912" y="343027"/>
                </a:lnTo>
                <a:lnTo>
                  <a:pt x="153288" y="264033"/>
                </a:lnTo>
                <a:lnTo>
                  <a:pt x="134365" y="227584"/>
                </a:lnTo>
                <a:lnTo>
                  <a:pt x="129921" y="223012"/>
                </a:lnTo>
                <a:lnTo>
                  <a:pt x="125475" y="218313"/>
                </a:lnTo>
                <a:lnTo>
                  <a:pt x="120268" y="214757"/>
                </a:lnTo>
                <a:lnTo>
                  <a:pt x="114426" y="212471"/>
                </a:lnTo>
                <a:lnTo>
                  <a:pt x="108585" y="210058"/>
                </a:lnTo>
                <a:lnTo>
                  <a:pt x="101853" y="208915"/>
                </a:lnTo>
                <a:lnTo>
                  <a:pt x="94234" y="208915"/>
                </a:lnTo>
                <a:lnTo>
                  <a:pt x="71882" y="208915"/>
                </a:lnTo>
                <a:lnTo>
                  <a:pt x="71882" y="343535"/>
                </a:lnTo>
                <a:lnTo>
                  <a:pt x="71882" y="345313"/>
                </a:lnTo>
                <a:lnTo>
                  <a:pt x="71247" y="346964"/>
                </a:lnTo>
                <a:lnTo>
                  <a:pt x="42925" y="354965"/>
                </a:lnTo>
                <a:lnTo>
                  <a:pt x="35813" y="354965"/>
                </a:lnTo>
                <a:lnTo>
                  <a:pt x="28828" y="354965"/>
                </a:lnTo>
                <a:lnTo>
                  <a:pt x="0" y="345313"/>
                </a:lnTo>
                <a:lnTo>
                  <a:pt x="0" y="343535"/>
                </a:lnTo>
                <a:lnTo>
                  <a:pt x="0" y="22606"/>
                </a:lnTo>
                <a:lnTo>
                  <a:pt x="0" y="14605"/>
                </a:lnTo>
                <a:lnTo>
                  <a:pt x="2032" y="8890"/>
                </a:lnTo>
                <a:lnTo>
                  <a:pt x="6223" y="5334"/>
                </a:lnTo>
                <a:lnTo>
                  <a:pt x="10287" y="1778"/>
                </a:lnTo>
                <a:lnTo>
                  <a:pt x="15366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92115" y="533780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336" y="0"/>
                </a:moveTo>
                <a:lnTo>
                  <a:pt x="197738" y="0"/>
                </a:lnTo>
                <a:lnTo>
                  <a:pt x="199389" y="0"/>
                </a:lnTo>
                <a:lnTo>
                  <a:pt x="200787" y="381"/>
                </a:lnTo>
                <a:lnTo>
                  <a:pt x="202057" y="1397"/>
                </a:lnTo>
                <a:lnTo>
                  <a:pt x="203454" y="2286"/>
                </a:lnTo>
                <a:lnTo>
                  <a:pt x="204470" y="3810"/>
                </a:lnTo>
                <a:lnTo>
                  <a:pt x="205359" y="6096"/>
                </a:lnTo>
                <a:lnTo>
                  <a:pt x="206248" y="8382"/>
                </a:lnTo>
                <a:lnTo>
                  <a:pt x="207010" y="11303"/>
                </a:lnTo>
                <a:lnTo>
                  <a:pt x="207391" y="14859"/>
                </a:lnTo>
                <a:lnTo>
                  <a:pt x="207899" y="18415"/>
                </a:lnTo>
                <a:lnTo>
                  <a:pt x="208153" y="22860"/>
                </a:lnTo>
                <a:lnTo>
                  <a:pt x="208153" y="28321"/>
                </a:lnTo>
                <a:lnTo>
                  <a:pt x="208153" y="33528"/>
                </a:lnTo>
                <a:lnTo>
                  <a:pt x="207899" y="37846"/>
                </a:lnTo>
                <a:lnTo>
                  <a:pt x="207391" y="41402"/>
                </a:lnTo>
                <a:lnTo>
                  <a:pt x="207010" y="44958"/>
                </a:lnTo>
                <a:lnTo>
                  <a:pt x="206248" y="47752"/>
                </a:lnTo>
                <a:lnTo>
                  <a:pt x="205359" y="49911"/>
                </a:lnTo>
                <a:lnTo>
                  <a:pt x="204470" y="52070"/>
                </a:lnTo>
                <a:lnTo>
                  <a:pt x="203454" y="53721"/>
                </a:lnTo>
                <a:lnTo>
                  <a:pt x="202057" y="54737"/>
                </a:lnTo>
                <a:lnTo>
                  <a:pt x="200787" y="55753"/>
                </a:lnTo>
                <a:lnTo>
                  <a:pt x="199389" y="56261"/>
                </a:lnTo>
                <a:lnTo>
                  <a:pt x="197738" y="56261"/>
                </a:lnTo>
                <a:lnTo>
                  <a:pt x="71628" y="56261"/>
                </a:lnTo>
                <a:lnTo>
                  <a:pt x="71628" y="142494"/>
                </a:lnTo>
                <a:lnTo>
                  <a:pt x="178308" y="142494"/>
                </a:lnTo>
                <a:lnTo>
                  <a:pt x="179959" y="142494"/>
                </a:lnTo>
                <a:lnTo>
                  <a:pt x="181483" y="143002"/>
                </a:lnTo>
                <a:lnTo>
                  <a:pt x="182880" y="144018"/>
                </a:lnTo>
                <a:lnTo>
                  <a:pt x="184276" y="145034"/>
                </a:lnTo>
                <a:lnTo>
                  <a:pt x="185420" y="146558"/>
                </a:lnTo>
                <a:lnTo>
                  <a:pt x="186309" y="148717"/>
                </a:lnTo>
                <a:lnTo>
                  <a:pt x="187198" y="150749"/>
                </a:lnTo>
                <a:lnTo>
                  <a:pt x="187833" y="153543"/>
                </a:lnTo>
                <a:lnTo>
                  <a:pt x="188341" y="157099"/>
                </a:lnTo>
                <a:lnTo>
                  <a:pt x="188722" y="160655"/>
                </a:lnTo>
                <a:lnTo>
                  <a:pt x="188975" y="164973"/>
                </a:lnTo>
                <a:lnTo>
                  <a:pt x="188975" y="170053"/>
                </a:lnTo>
                <a:lnTo>
                  <a:pt x="188975" y="175387"/>
                </a:lnTo>
                <a:lnTo>
                  <a:pt x="186309" y="191516"/>
                </a:lnTo>
                <a:lnTo>
                  <a:pt x="185420" y="193675"/>
                </a:lnTo>
                <a:lnTo>
                  <a:pt x="184276" y="195199"/>
                </a:lnTo>
                <a:lnTo>
                  <a:pt x="182880" y="196088"/>
                </a:lnTo>
                <a:lnTo>
                  <a:pt x="181483" y="196977"/>
                </a:lnTo>
                <a:lnTo>
                  <a:pt x="179959" y="197485"/>
                </a:lnTo>
                <a:lnTo>
                  <a:pt x="178308" y="197485"/>
                </a:lnTo>
                <a:lnTo>
                  <a:pt x="71628" y="197485"/>
                </a:lnTo>
                <a:lnTo>
                  <a:pt x="71628" y="297053"/>
                </a:lnTo>
                <a:lnTo>
                  <a:pt x="198882" y="297053"/>
                </a:lnTo>
                <a:lnTo>
                  <a:pt x="200533" y="297053"/>
                </a:lnTo>
                <a:lnTo>
                  <a:pt x="201930" y="297561"/>
                </a:lnTo>
                <a:lnTo>
                  <a:pt x="203326" y="298577"/>
                </a:lnTo>
                <a:lnTo>
                  <a:pt x="204724" y="299593"/>
                </a:lnTo>
                <a:lnTo>
                  <a:pt x="205867" y="301244"/>
                </a:lnTo>
                <a:lnTo>
                  <a:pt x="206756" y="303403"/>
                </a:lnTo>
                <a:lnTo>
                  <a:pt x="207645" y="305562"/>
                </a:lnTo>
                <a:lnTo>
                  <a:pt x="208407" y="308483"/>
                </a:lnTo>
                <a:lnTo>
                  <a:pt x="208787" y="312039"/>
                </a:lnTo>
                <a:lnTo>
                  <a:pt x="209296" y="315595"/>
                </a:lnTo>
                <a:lnTo>
                  <a:pt x="209550" y="319913"/>
                </a:lnTo>
                <a:lnTo>
                  <a:pt x="209550" y="325247"/>
                </a:lnTo>
                <a:lnTo>
                  <a:pt x="209550" y="330454"/>
                </a:lnTo>
                <a:lnTo>
                  <a:pt x="209296" y="334899"/>
                </a:lnTo>
                <a:lnTo>
                  <a:pt x="208787" y="338455"/>
                </a:lnTo>
                <a:lnTo>
                  <a:pt x="208407" y="342011"/>
                </a:lnTo>
                <a:lnTo>
                  <a:pt x="200533" y="353314"/>
                </a:lnTo>
                <a:lnTo>
                  <a:pt x="198882" y="353314"/>
                </a:lnTo>
                <a:lnTo>
                  <a:pt x="21336" y="353314"/>
                </a:lnTo>
                <a:lnTo>
                  <a:pt x="15367" y="353314"/>
                </a:lnTo>
                <a:lnTo>
                  <a:pt x="10287" y="351536"/>
                </a:lnTo>
                <a:lnTo>
                  <a:pt x="6223" y="347980"/>
                </a:lnTo>
                <a:lnTo>
                  <a:pt x="2032" y="344424"/>
                </a:lnTo>
                <a:lnTo>
                  <a:pt x="0" y="338709"/>
                </a:lnTo>
                <a:lnTo>
                  <a:pt x="0" y="330708"/>
                </a:lnTo>
                <a:lnTo>
                  <a:pt x="0" y="22606"/>
                </a:lnTo>
                <a:lnTo>
                  <a:pt x="0" y="14605"/>
                </a:lnTo>
                <a:lnTo>
                  <a:pt x="2032" y="8890"/>
                </a:lnTo>
                <a:lnTo>
                  <a:pt x="6223" y="5334"/>
                </a:lnTo>
                <a:lnTo>
                  <a:pt x="10287" y="1778"/>
                </a:lnTo>
                <a:lnTo>
                  <a:pt x="15367" y="0"/>
                </a:lnTo>
                <a:lnTo>
                  <a:pt x="21336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2911" y="533780"/>
            <a:ext cx="412115" cy="354965"/>
          </a:xfrm>
          <a:custGeom>
            <a:avLst/>
            <a:gdLst/>
            <a:ahLst/>
            <a:cxnLst/>
            <a:rect l="l" t="t" r="r" b="b"/>
            <a:pathLst>
              <a:path w="412114" h="354965">
                <a:moveTo>
                  <a:pt x="27050" y="0"/>
                </a:moveTo>
                <a:lnTo>
                  <a:pt x="74040" y="0"/>
                </a:lnTo>
                <a:lnTo>
                  <a:pt x="82423" y="0"/>
                </a:lnTo>
                <a:lnTo>
                  <a:pt x="89662" y="635"/>
                </a:lnTo>
                <a:lnTo>
                  <a:pt x="95630" y="2032"/>
                </a:lnTo>
                <a:lnTo>
                  <a:pt x="101600" y="3429"/>
                </a:lnTo>
                <a:lnTo>
                  <a:pt x="106807" y="5715"/>
                </a:lnTo>
                <a:lnTo>
                  <a:pt x="111125" y="8890"/>
                </a:lnTo>
                <a:lnTo>
                  <a:pt x="115570" y="12065"/>
                </a:lnTo>
                <a:lnTo>
                  <a:pt x="119125" y="16256"/>
                </a:lnTo>
                <a:lnTo>
                  <a:pt x="122047" y="21463"/>
                </a:lnTo>
                <a:lnTo>
                  <a:pt x="124967" y="26543"/>
                </a:lnTo>
                <a:lnTo>
                  <a:pt x="127508" y="33020"/>
                </a:lnTo>
                <a:lnTo>
                  <a:pt x="129793" y="40640"/>
                </a:lnTo>
                <a:lnTo>
                  <a:pt x="206248" y="251206"/>
                </a:lnTo>
                <a:lnTo>
                  <a:pt x="207263" y="251206"/>
                </a:lnTo>
                <a:lnTo>
                  <a:pt x="286512" y="41148"/>
                </a:lnTo>
                <a:lnTo>
                  <a:pt x="288925" y="33528"/>
                </a:lnTo>
                <a:lnTo>
                  <a:pt x="291464" y="27051"/>
                </a:lnTo>
                <a:lnTo>
                  <a:pt x="294259" y="21844"/>
                </a:lnTo>
                <a:lnTo>
                  <a:pt x="297052" y="16510"/>
                </a:lnTo>
                <a:lnTo>
                  <a:pt x="300354" y="12319"/>
                </a:lnTo>
                <a:lnTo>
                  <a:pt x="304164" y="9017"/>
                </a:lnTo>
                <a:lnTo>
                  <a:pt x="307848" y="5715"/>
                </a:lnTo>
                <a:lnTo>
                  <a:pt x="312292" y="3429"/>
                </a:lnTo>
                <a:lnTo>
                  <a:pt x="317373" y="2032"/>
                </a:lnTo>
                <a:lnTo>
                  <a:pt x="322452" y="635"/>
                </a:lnTo>
                <a:lnTo>
                  <a:pt x="328422" y="0"/>
                </a:lnTo>
                <a:lnTo>
                  <a:pt x="335152" y="0"/>
                </a:lnTo>
                <a:lnTo>
                  <a:pt x="383413" y="0"/>
                </a:lnTo>
                <a:lnTo>
                  <a:pt x="388365" y="0"/>
                </a:lnTo>
                <a:lnTo>
                  <a:pt x="392557" y="635"/>
                </a:lnTo>
                <a:lnTo>
                  <a:pt x="396113" y="1905"/>
                </a:lnTo>
                <a:lnTo>
                  <a:pt x="399668" y="3175"/>
                </a:lnTo>
                <a:lnTo>
                  <a:pt x="402589" y="5080"/>
                </a:lnTo>
                <a:lnTo>
                  <a:pt x="404875" y="7493"/>
                </a:lnTo>
                <a:lnTo>
                  <a:pt x="407162" y="9906"/>
                </a:lnTo>
                <a:lnTo>
                  <a:pt x="408939" y="12954"/>
                </a:lnTo>
                <a:lnTo>
                  <a:pt x="410083" y="16510"/>
                </a:lnTo>
                <a:lnTo>
                  <a:pt x="411225" y="20066"/>
                </a:lnTo>
                <a:lnTo>
                  <a:pt x="411861" y="24130"/>
                </a:lnTo>
                <a:lnTo>
                  <a:pt x="411861" y="28702"/>
                </a:lnTo>
                <a:lnTo>
                  <a:pt x="411861" y="343535"/>
                </a:lnTo>
                <a:lnTo>
                  <a:pt x="411861" y="345313"/>
                </a:lnTo>
                <a:lnTo>
                  <a:pt x="411352" y="346964"/>
                </a:lnTo>
                <a:lnTo>
                  <a:pt x="394335" y="354203"/>
                </a:lnTo>
                <a:lnTo>
                  <a:pt x="390016" y="354711"/>
                </a:lnTo>
                <a:lnTo>
                  <a:pt x="384428" y="354965"/>
                </a:lnTo>
                <a:lnTo>
                  <a:pt x="377698" y="354965"/>
                </a:lnTo>
                <a:lnTo>
                  <a:pt x="371221" y="354965"/>
                </a:lnTo>
                <a:lnTo>
                  <a:pt x="343915" y="345313"/>
                </a:lnTo>
                <a:lnTo>
                  <a:pt x="343915" y="343535"/>
                </a:lnTo>
                <a:lnTo>
                  <a:pt x="343915" y="56007"/>
                </a:lnTo>
                <a:lnTo>
                  <a:pt x="343280" y="56007"/>
                </a:lnTo>
                <a:lnTo>
                  <a:pt x="240918" y="343281"/>
                </a:lnTo>
                <a:lnTo>
                  <a:pt x="240157" y="345567"/>
                </a:lnTo>
                <a:lnTo>
                  <a:pt x="239013" y="347599"/>
                </a:lnTo>
                <a:lnTo>
                  <a:pt x="237362" y="349123"/>
                </a:lnTo>
                <a:lnTo>
                  <a:pt x="235712" y="350647"/>
                </a:lnTo>
                <a:lnTo>
                  <a:pt x="233425" y="351917"/>
                </a:lnTo>
                <a:lnTo>
                  <a:pt x="230632" y="352806"/>
                </a:lnTo>
                <a:lnTo>
                  <a:pt x="227837" y="353695"/>
                </a:lnTo>
                <a:lnTo>
                  <a:pt x="224282" y="354330"/>
                </a:lnTo>
                <a:lnTo>
                  <a:pt x="219837" y="354584"/>
                </a:lnTo>
                <a:lnTo>
                  <a:pt x="215518" y="354838"/>
                </a:lnTo>
                <a:lnTo>
                  <a:pt x="210185" y="354965"/>
                </a:lnTo>
                <a:lnTo>
                  <a:pt x="204088" y="354965"/>
                </a:lnTo>
                <a:lnTo>
                  <a:pt x="197865" y="354965"/>
                </a:lnTo>
                <a:lnTo>
                  <a:pt x="167386" y="343281"/>
                </a:lnTo>
                <a:lnTo>
                  <a:pt x="68579" y="56007"/>
                </a:lnTo>
                <a:lnTo>
                  <a:pt x="68072" y="56007"/>
                </a:lnTo>
                <a:lnTo>
                  <a:pt x="68072" y="343535"/>
                </a:lnTo>
                <a:lnTo>
                  <a:pt x="68072" y="345313"/>
                </a:lnTo>
                <a:lnTo>
                  <a:pt x="40639" y="354965"/>
                </a:lnTo>
                <a:lnTo>
                  <a:pt x="33909" y="354965"/>
                </a:lnTo>
                <a:lnTo>
                  <a:pt x="27304" y="354965"/>
                </a:lnTo>
                <a:lnTo>
                  <a:pt x="21843" y="354711"/>
                </a:lnTo>
                <a:lnTo>
                  <a:pt x="17525" y="354203"/>
                </a:lnTo>
                <a:lnTo>
                  <a:pt x="13080" y="353695"/>
                </a:lnTo>
                <a:lnTo>
                  <a:pt x="0" y="345313"/>
                </a:lnTo>
                <a:lnTo>
                  <a:pt x="0" y="343535"/>
                </a:lnTo>
                <a:lnTo>
                  <a:pt x="0" y="28702"/>
                </a:lnTo>
                <a:lnTo>
                  <a:pt x="0" y="19304"/>
                </a:lnTo>
                <a:lnTo>
                  <a:pt x="2539" y="12319"/>
                </a:lnTo>
                <a:lnTo>
                  <a:pt x="7365" y="7366"/>
                </a:lnTo>
                <a:lnTo>
                  <a:pt x="12318" y="2413"/>
                </a:lnTo>
                <a:lnTo>
                  <a:pt x="18923" y="0"/>
                </a:lnTo>
                <a:lnTo>
                  <a:pt x="270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7620" y="533780"/>
            <a:ext cx="241935" cy="353695"/>
          </a:xfrm>
          <a:custGeom>
            <a:avLst/>
            <a:gdLst/>
            <a:ahLst/>
            <a:cxnLst/>
            <a:rect l="l" t="t" r="r" b="b"/>
            <a:pathLst>
              <a:path w="241935" h="353694">
                <a:moveTo>
                  <a:pt x="16637" y="0"/>
                </a:moveTo>
                <a:lnTo>
                  <a:pt x="211836" y="0"/>
                </a:lnTo>
                <a:lnTo>
                  <a:pt x="219329" y="0"/>
                </a:lnTo>
                <a:lnTo>
                  <a:pt x="224917" y="1905"/>
                </a:lnTo>
                <a:lnTo>
                  <a:pt x="228346" y="5715"/>
                </a:lnTo>
                <a:lnTo>
                  <a:pt x="231902" y="9525"/>
                </a:lnTo>
                <a:lnTo>
                  <a:pt x="233680" y="14859"/>
                </a:lnTo>
                <a:lnTo>
                  <a:pt x="233680" y="21844"/>
                </a:lnTo>
                <a:lnTo>
                  <a:pt x="233680" y="35179"/>
                </a:lnTo>
                <a:lnTo>
                  <a:pt x="233680" y="40132"/>
                </a:lnTo>
                <a:lnTo>
                  <a:pt x="233553" y="44323"/>
                </a:lnTo>
                <a:lnTo>
                  <a:pt x="225806" y="68707"/>
                </a:lnTo>
                <a:lnTo>
                  <a:pt x="223774" y="72263"/>
                </a:lnTo>
                <a:lnTo>
                  <a:pt x="221234" y="76454"/>
                </a:lnTo>
                <a:lnTo>
                  <a:pt x="218186" y="81407"/>
                </a:lnTo>
                <a:lnTo>
                  <a:pt x="83312" y="295783"/>
                </a:lnTo>
                <a:lnTo>
                  <a:pt x="231012" y="295783"/>
                </a:lnTo>
                <a:lnTo>
                  <a:pt x="234442" y="295783"/>
                </a:lnTo>
                <a:lnTo>
                  <a:pt x="237109" y="297942"/>
                </a:lnTo>
                <a:lnTo>
                  <a:pt x="238887" y="302260"/>
                </a:lnTo>
                <a:lnTo>
                  <a:pt x="240792" y="306705"/>
                </a:lnTo>
                <a:lnTo>
                  <a:pt x="241681" y="314198"/>
                </a:lnTo>
                <a:lnTo>
                  <a:pt x="241681" y="324993"/>
                </a:lnTo>
                <a:lnTo>
                  <a:pt x="241681" y="330200"/>
                </a:lnTo>
                <a:lnTo>
                  <a:pt x="241427" y="334645"/>
                </a:lnTo>
                <a:lnTo>
                  <a:pt x="240919" y="338328"/>
                </a:lnTo>
                <a:lnTo>
                  <a:pt x="240537" y="342011"/>
                </a:lnTo>
                <a:lnTo>
                  <a:pt x="239776" y="344932"/>
                </a:lnTo>
                <a:lnTo>
                  <a:pt x="238887" y="347218"/>
                </a:lnTo>
                <a:lnTo>
                  <a:pt x="237998" y="349504"/>
                </a:lnTo>
                <a:lnTo>
                  <a:pt x="236855" y="351028"/>
                </a:lnTo>
                <a:lnTo>
                  <a:pt x="235458" y="352044"/>
                </a:lnTo>
                <a:lnTo>
                  <a:pt x="234187" y="352933"/>
                </a:lnTo>
                <a:lnTo>
                  <a:pt x="232664" y="353314"/>
                </a:lnTo>
                <a:lnTo>
                  <a:pt x="231012" y="353314"/>
                </a:lnTo>
                <a:lnTo>
                  <a:pt x="22606" y="353314"/>
                </a:lnTo>
                <a:lnTo>
                  <a:pt x="15367" y="353314"/>
                </a:lnTo>
                <a:lnTo>
                  <a:pt x="9779" y="351282"/>
                </a:lnTo>
                <a:lnTo>
                  <a:pt x="5842" y="347091"/>
                </a:lnTo>
                <a:lnTo>
                  <a:pt x="1905" y="342900"/>
                </a:lnTo>
                <a:lnTo>
                  <a:pt x="0" y="336804"/>
                </a:lnTo>
                <a:lnTo>
                  <a:pt x="0" y="328803"/>
                </a:lnTo>
                <a:lnTo>
                  <a:pt x="0" y="316738"/>
                </a:lnTo>
                <a:lnTo>
                  <a:pt x="0" y="313182"/>
                </a:lnTo>
                <a:lnTo>
                  <a:pt x="127" y="309753"/>
                </a:lnTo>
                <a:lnTo>
                  <a:pt x="635" y="306832"/>
                </a:lnTo>
                <a:lnTo>
                  <a:pt x="1143" y="303784"/>
                </a:lnTo>
                <a:lnTo>
                  <a:pt x="7747" y="287528"/>
                </a:lnTo>
                <a:lnTo>
                  <a:pt x="9779" y="283845"/>
                </a:lnTo>
                <a:lnTo>
                  <a:pt x="12446" y="279527"/>
                </a:lnTo>
                <a:lnTo>
                  <a:pt x="15493" y="274447"/>
                </a:lnTo>
                <a:lnTo>
                  <a:pt x="152654" y="57023"/>
                </a:lnTo>
                <a:lnTo>
                  <a:pt x="16637" y="57023"/>
                </a:lnTo>
                <a:lnTo>
                  <a:pt x="14478" y="57023"/>
                </a:lnTo>
                <a:lnTo>
                  <a:pt x="12573" y="56515"/>
                </a:lnTo>
                <a:lnTo>
                  <a:pt x="11049" y="55499"/>
                </a:lnTo>
                <a:lnTo>
                  <a:pt x="9525" y="54483"/>
                </a:lnTo>
                <a:lnTo>
                  <a:pt x="8255" y="52959"/>
                </a:lnTo>
                <a:lnTo>
                  <a:pt x="7239" y="50800"/>
                </a:lnTo>
                <a:lnTo>
                  <a:pt x="6223" y="48641"/>
                </a:lnTo>
                <a:lnTo>
                  <a:pt x="5461" y="45720"/>
                </a:lnTo>
                <a:lnTo>
                  <a:pt x="4953" y="42037"/>
                </a:lnTo>
                <a:lnTo>
                  <a:pt x="4572" y="38354"/>
                </a:lnTo>
                <a:lnTo>
                  <a:pt x="4318" y="34036"/>
                </a:lnTo>
                <a:lnTo>
                  <a:pt x="4318" y="28956"/>
                </a:lnTo>
                <a:lnTo>
                  <a:pt x="4318" y="23495"/>
                </a:lnTo>
                <a:lnTo>
                  <a:pt x="7239" y="6096"/>
                </a:lnTo>
                <a:lnTo>
                  <a:pt x="8255" y="3810"/>
                </a:lnTo>
                <a:lnTo>
                  <a:pt x="9525" y="2286"/>
                </a:lnTo>
                <a:lnTo>
                  <a:pt x="11049" y="1397"/>
                </a:lnTo>
                <a:lnTo>
                  <a:pt x="12573" y="381"/>
                </a:lnTo>
                <a:lnTo>
                  <a:pt x="14478" y="0"/>
                </a:lnTo>
                <a:lnTo>
                  <a:pt x="166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9164" y="532637"/>
            <a:ext cx="291465" cy="356235"/>
          </a:xfrm>
          <a:custGeom>
            <a:avLst/>
            <a:gdLst/>
            <a:ahLst/>
            <a:cxnLst/>
            <a:rect l="l" t="t" r="r" b="b"/>
            <a:pathLst>
              <a:path w="291464" h="356234">
                <a:moveTo>
                  <a:pt x="259969" y="0"/>
                </a:moveTo>
                <a:lnTo>
                  <a:pt x="266192" y="0"/>
                </a:lnTo>
                <a:lnTo>
                  <a:pt x="271399" y="253"/>
                </a:lnTo>
                <a:lnTo>
                  <a:pt x="275590" y="762"/>
                </a:lnTo>
                <a:lnTo>
                  <a:pt x="279781" y="1142"/>
                </a:lnTo>
                <a:lnTo>
                  <a:pt x="282956" y="1904"/>
                </a:lnTo>
                <a:lnTo>
                  <a:pt x="285242" y="3048"/>
                </a:lnTo>
                <a:lnTo>
                  <a:pt x="287528" y="4063"/>
                </a:lnTo>
                <a:lnTo>
                  <a:pt x="289179" y="5334"/>
                </a:lnTo>
                <a:lnTo>
                  <a:pt x="290068" y="6858"/>
                </a:lnTo>
                <a:lnTo>
                  <a:pt x="290956" y="8254"/>
                </a:lnTo>
                <a:lnTo>
                  <a:pt x="291465" y="9906"/>
                </a:lnTo>
                <a:lnTo>
                  <a:pt x="291465" y="11811"/>
                </a:lnTo>
                <a:lnTo>
                  <a:pt x="291465" y="329438"/>
                </a:lnTo>
                <a:lnTo>
                  <a:pt x="291465" y="333628"/>
                </a:lnTo>
                <a:lnTo>
                  <a:pt x="290703" y="337312"/>
                </a:lnTo>
                <a:lnTo>
                  <a:pt x="289179" y="340613"/>
                </a:lnTo>
                <a:lnTo>
                  <a:pt x="287781" y="343915"/>
                </a:lnTo>
                <a:lnTo>
                  <a:pt x="285877" y="346583"/>
                </a:lnTo>
                <a:lnTo>
                  <a:pt x="283337" y="348741"/>
                </a:lnTo>
                <a:lnTo>
                  <a:pt x="280924" y="350900"/>
                </a:lnTo>
                <a:lnTo>
                  <a:pt x="278003" y="352551"/>
                </a:lnTo>
                <a:lnTo>
                  <a:pt x="274574" y="353567"/>
                </a:lnTo>
                <a:lnTo>
                  <a:pt x="271272" y="354584"/>
                </a:lnTo>
                <a:lnTo>
                  <a:pt x="267843" y="355091"/>
                </a:lnTo>
                <a:lnTo>
                  <a:pt x="264413" y="355091"/>
                </a:lnTo>
                <a:lnTo>
                  <a:pt x="233806" y="355091"/>
                </a:lnTo>
                <a:lnTo>
                  <a:pt x="227456" y="355091"/>
                </a:lnTo>
                <a:lnTo>
                  <a:pt x="221869" y="354457"/>
                </a:lnTo>
                <a:lnTo>
                  <a:pt x="217297" y="353187"/>
                </a:lnTo>
                <a:lnTo>
                  <a:pt x="212598" y="351916"/>
                </a:lnTo>
                <a:lnTo>
                  <a:pt x="187340" y="322659"/>
                </a:lnTo>
                <a:lnTo>
                  <a:pt x="180848" y="310261"/>
                </a:lnTo>
                <a:lnTo>
                  <a:pt x="92837" y="145034"/>
                </a:lnTo>
                <a:lnTo>
                  <a:pt x="73459" y="104780"/>
                </a:lnTo>
                <a:lnTo>
                  <a:pt x="63118" y="80010"/>
                </a:lnTo>
                <a:lnTo>
                  <a:pt x="62611" y="80010"/>
                </a:lnTo>
                <a:lnTo>
                  <a:pt x="64262" y="119252"/>
                </a:lnTo>
                <a:lnTo>
                  <a:pt x="64769" y="159512"/>
                </a:lnTo>
                <a:lnTo>
                  <a:pt x="64769" y="344424"/>
                </a:lnTo>
                <a:lnTo>
                  <a:pt x="64769" y="346201"/>
                </a:lnTo>
                <a:lnTo>
                  <a:pt x="38481" y="356108"/>
                </a:lnTo>
                <a:lnTo>
                  <a:pt x="32004" y="356108"/>
                </a:lnTo>
                <a:lnTo>
                  <a:pt x="25654" y="356108"/>
                </a:lnTo>
                <a:lnTo>
                  <a:pt x="0" y="346201"/>
                </a:lnTo>
                <a:lnTo>
                  <a:pt x="0" y="344424"/>
                </a:lnTo>
                <a:lnTo>
                  <a:pt x="0" y="26797"/>
                </a:lnTo>
                <a:lnTo>
                  <a:pt x="0" y="18287"/>
                </a:lnTo>
                <a:lnTo>
                  <a:pt x="2540" y="11811"/>
                </a:lnTo>
                <a:lnTo>
                  <a:pt x="7493" y="7492"/>
                </a:lnTo>
                <a:lnTo>
                  <a:pt x="12573" y="3301"/>
                </a:lnTo>
                <a:lnTo>
                  <a:pt x="18668" y="1142"/>
                </a:lnTo>
                <a:lnTo>
                  <a:pt x="25908" y="1142"/>
                </a:lnTo>
                <a:lnTo>
                  <a:pt x="64516" y="1142"/>
                </a:lnTo>
                <a:lnTo>
                  <a:pt x="71374" y="1142"/>
                </a:lnTo>
                <a:lnTo>
                  <a:pt x="77216" y="1650"/>
                </a:lnTo>
                <a:lnTo>
                  <a:pt x="81915" y="2921"/>
                </a:lnTo>
                <a:lnTo>
                  <a:pt x="86741" y="4063"/>
                </a:lnTo>
                <a:lnTo>
                  <a:pt x="90931" y="5969"/>
                </a:lnTo>
                <a:lnTo>
                  <a:pt x="94615" y="8762"/>
                </a:lnTo>
                <a:lnTo>
                  <a:pt x="98425" y="11429"/>
                </a:lnTo>
                <a:lnTo>
                  <a:pt x="101854" y="15239"/>
                </a:lnTo>
                <a:lnTo>
                  <a:pt x="105156" y="20065"/>
                </a:lnTo>
                <a:lnTo>
                  <a:pt x="108458" y="24891"/>
                </a:lnTo>
                <a:lnTo>
                  <a:pt x="111760" y="30861"/>
                </a:lnTo>
                <a:lnTo>
                  <a:pt x="115316" y="37973"/>
                </a:lnTo>
                <a:lnTo>
                  <a:pt x="184150" y="167132"/>
                </a:lnTo>
                <a:lnTo>
                  <a:pt x="199898" y="197738"/>
                </a:lnTo>
                <a:lnTo>
                  <a:pt x="203708" y="205359"/>
                </a:lnTo>
                <a:lnTo>
                  <a:pt x="207263" y="212851"/>
                </a:lnTo>
                <a:lnTo>
                  <a:pt x="210947" y="220472"/>
                </a:lnTo>
                <a:lnTo>
                  <a:pt x="214503" y="227837"/>
                </a:lnTo>
                <a:lnTo>
                  <a:pt x="217931" y="235203"/>
                </a:lnTo>
                <a:lnTo>
                  <a:pt x="221361" y="242442"/>
                </a:lnTo>
                <a:lnTo>
                  <a:pt x="224790" y="249682"/>
                </a:lnTo>
                <a:lnTo>
                  <a:pt x="228092" y="257048"/>
                </a:lnTo>
                <a:lnTo>
                  <a:pt x="228346" y="257048"/>
                </a:lnTo>
                <a:lnTo>
                  <a:pt x="227968" y="247352"/>
                </a:lnTo>
                <a:lnTo>
                  <a:pt x="227615" y="237489"/>
                </a:lnTo>
                <a:lnTo>
                  <a:pt x="226790" y="196881"/>
                </a:lnTo>
                <a:lnTo>
                  <a:pt x="226694" y="177546"/>
                </a:lnTo>
                <a:lnTo>
                  <a:pt x="226694" y="11811"/>
                </a:lnTo>
                <a:lnTo>
                  <a:pt x="226694" y="9906"/>
                </a:lnTo>
                <a:lnTo>
                  <a:pt x="227203" y="8254"/>
                </a:lnTo>
                <a:lnTo>
                  <a:pt x="228346" y="6858"/>
                </a:lnTo>
                <a:lnTo>
                  <a:pt x="229488" y="5334"/>
                </a:lnTo>
                <a:lnTo>
                  <a:pt x="231267" y="4063"/>
                </a:lnTo>
                <a:lnTo>
                  <a:pt x="233806" y="3048"/>
                </a:lnTo>
                <a:lnTo>
                  <a:pt x="236347" y="1904"/>
                </a:lnTo>
                <a:lnTo>
                  <a:pt x="239775" y="1142"/>
                </a:lnTo>
                <a:lnTo>
                  <a:pt x="243840" y="762"/>
                </a:lnTo>
                <a:lnTo>
                  <a:pt x="248031" y="253"/>
                </a:lnTo>
                <a:lnTo>
                  <a:pt x="253492" y="0"/>
                </a:lnTo>
                <a:lnTo>
                  <a:pt x="25996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76846" y="532130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90" h="356869">
                <a:moveTo>
                  <a:pt x="160020" y="0"/>
                </a:moveTo>
                <a:lnTo>
                  <a:pt x="200532" y="2286"/>
                </a:lnTo>
                <a:lnTo>
                  <a:pt x="208152" y="6858"/>
                </a:lnTo>
                <a:lnTo>
                  <a:pt x="209676" y="8762"/>
                </a:lnTo>
                <a:lnTo>
                  <a:pt x="211074" y="11557"/>
                </a:lnTo>
                <a:lnTo>
                  <a:pt x="212089" y="14986"/>
                </a:lnTo>
                <a:lnTo>
                  <a:pt x="321436" y="328295"/>
                </a:lnTo>
                <a:lnTo>
                  <a:pt x="323596" y="334772"/>
                </a:lnTo>
                <a:lnTo>
                  <a:pt x="324993" y="339979"/>
                </a:lnTo>
                <a:lnTo>
                  <a:pt x="325500" y="343789"/>
                </a:lnTo>
                <a:lnTo>
                  <a:pt x="326008" y="347599"/>
                </a:lnTo>
                <a:lnTo>
                  <a:pt x="300481" y="356616"/>
                </a:lnTo>
                <a:lnTo>
                  <a:pt x="291592" y="356616"/>
                </a:lnTo>
                <a:lnTo>
                  <a:pt x="282321" y="356616"/>
                </a:lnTo>
                <a:lnTo>
                  <a:pt x="275081" y="356489"/>
                </a:lnTo>
                <a:lnTo>
                  <a:pt x="269875" y="356235"/>
                </a:lnTo>
                <a:lnTo>
                  <a:pt x="264668" y="355981"/>
                </a:lnTo>
                <a:lnTo>
                  <a:pt x="260730" y="355473"/>
                </a:lnTo>
                <a:lnTo>
                  <a:pt x="258063" y="354584"/>
                </a:lnTo>
                <a:lnTo>
                  <a:pt x="255270" y="353822"/>
                </a:lnTo>
                <a:lnTo>
                  <a:pt x="253364" y="352679"/>
                </a:lnTo>
                <a:lnTo>
                  <a:pt x="252349" y="351155"/>
                </a:lnTo>
                <a:lnTo>
                  <a:pt x="251205" y="349758"/>
                </a:lnTo>
                <a:lnTo>
                  <a:pt x="250317" y="347853"/>
                </a:lnTo>
                <a:lnTo>
                  <a:pt x="249554" y="345440"/>
                </a:lnTo>
                <a:lnTo>
                  <a:pt x="225805" y="274447"/>
                </a:lnTo>
                <a:lnTo>
                  <a:pt x="93091" y="274447"/>
                </a:lnTo>
                <a:lnTo>
                  <a:pt x="70738" y="343535"/>
                </a:lnTo>
                <a:lnTo>
                  <a:pt x="69976" y="346075"/>
                </a:lnTo>
                <a:lnTo>
                  <a:pt x="68960" y="348234"/>
                </a:lnTo>
                <a:lnTo>
                  <a:pt x="67818" y="350012"/>
                </a:lnTo>
                <a:lnTo>
                  <a:pt x="66675" y="351663"/>
                </a:lnTo>
                <a:lnTo>
                  <a:pt x="64770" y="353060"/>
                </a:lnTo>
                <a:lnTo>
                  <a:pt x="62102" y="354075"/>
                </a:lnTo>
                <a:lnTo>
                  <a:pt x="59435" y="355092"/>
                </a:lnTo>
                <a:lnTo>
                  <a:pt x="55752" y="355727"/>
                </a:lnTo>
                <a:lnTo>
                  <a:pt x="50926" y="356108"/>
                </a:lnTo>
                <a:lnTo>
                  <a:pt x="46100" y="356489"/>
                </a:lnTo>
                <a:lnTo>
                  <a:pt x="39750" y="356616"/>
                </a:lnTo>
                <a:lnTo>
                  <a:pt x="31876" y="356616"/>
                </a:lnTo>
                <a:lnTo>
                  <a:pt x="23495" y="356616"/>
                </a:lnTo>
                <a:lnTo>
                  <a:pt x="0" y="346837"/>
                </a:lnTo>
                <a:lnTo>
                  <a:pt x="507" y="343027"/>
                </a:lnTo>
                <a:lnTo>
                  <a:pt x="113537" y="14224"/>
                </a:lnTo>
                <a:lnTo>
                  <a:pt x="150749" y="0"/>
                </a:lnTo>
                <a:lnTo>
                  <a:pt x="16002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6140" y="532130"/>
            <a:ext cx="194310" cy="354965"/>
          </a:xfrm>
          <a:custGeom>
            <a:avLst/>
            <a:gdLst/>
            <a:ahLst/>
            <a:cxnLst/>
            <a:rect l="l" t="t" r="r" b="b"/>
            <a:pathLst>
              <a:path w="194310" h="354965">
                <a:moveTo>
                  <a:pt x="36068" y="0"/>
                </a:moveTo>
                <a:lnTo>
                  <a:pt x="43180" y="0"/>
                </a:lnTo>
                <a:lnTo>
                  <a:pt x="49022" y="254"/>
                </a:lnTo>
                <a:lnTo>
                  <a:pt x="53594" y="762"/>
                </a:lnTo>
                <a:lnTo>
                  <a:pt x="58165" y="1397"/>
                </a:lnTo>
                <a:lnTo>
                  <a:pt x="61722" y="2032"/>
                </a:lnTo>
                <a:lnTo>
                  <a:pt x="64515" y="3048"/>
                </a:lnTo>
                <a:lnTo>
                  <a:pt x="67183" y="3937"/>
                </a:lnTo>
                <a:lnTo>
                  <a:pt x="69214" y="5080"/>
                </a:lnTo>
                <a:lnTo>
                  <a:pt x="70358" y="6477"/>
                </a:lnTo>
                <a:lnTo>
                  <a:pt x="71500" y="8000"/>
                </a:lnTo>
                <a:lnTo>
                  <a:pt x="72136" y="9652"/>
                </a:lnTo>
                <a:lnTo>
                  <a:pt x="72136" y="11430"/>
                </a:lnTo>
                <a:lnTo>
                  <a:pt x="72136" y="295783"/>
                </a:lnTo>
                <a:lnTo>
                  <a:pt x="183261" y="295783"/>
                </a:lnTo>
                <a:lnTo>
                  <a:pt x="185038" y="295783"/>
                </a:lnTo>
                <a:lnTo>
                  <a:pt x="186689" y="296291"/>
                </a:lnTo>
                <a:lnTo>
                  <a:pt x="188087" y="297307"/>
                </a:lnTo>
                <a:lnTo>
                  <a:pt x="189357" y="298196"/>
                </a:lnTo>
                <a:lnTo>
                  <a:pt x="190500" y="299847"/>
                </a:lnTo>
                <a:lnTo>
                  <a:pt x="194183" y="319532"/>
                </a:lnTo>
                <a:lnTo>
                  <a:pt x="194183" y="324993"/>
                </a:lnTo>
                <a:lnTo>
                  <a:pt x="194183" y="330454"/>
                </a:lnTo>
                <a:lnTo>
                  <a:pt x="188087" y="353314"/>
                </a:lnTo>
                <a:lnTo>
                  <a:pt x="186689" y="354457"/>
                </a:lnTo>
                <a:lnTo>
                  <a:pt x="185038" y="354965"/>
                </a:lnTo>
                <a:lnTo>
                  <a:pt x="183261" y="354965"/>
                </a:lnTo>
                <a:lnTo>
                  <a:pt x="21336" y="354965"/>
                </a:lnTo>
                <a:lnTo>
                  <a:pt x="15367" y="354965"/>
                </a:lnTo>
                <a:lnTo>
                  <a:pt x="10287" y="353187"/>
                </a:lnTo>
                <a:lnTo>
                  <a:pt x="6223" y="349631"/>
                </a:lnTo>
                <a:lnTo>
                  <a:pt x="2032" y="346075"/>
                </a:lnTo>
                <a:lnTo>
                  <a:pt x="0" y="340360"/>
                </a:lnTo>
                <a:lnTo>
                  <a:pt x="0" y="332359"/>
                </a:lnTo>
                <a:lnTo>
                  <a:pt x="0" y="11430"/>
                </a:lnTo>
                <a:lnTo>
                  <a:pt x="0" y="9652"/>
                </a:lnTo>
                <a:lnTo>
                  <a:pt x="635" y="8000"/>
                </a:lnTo>
                <a:lnTo>
                  <a:pt x="1777" y="6477"/>
                </a:lnTo>
                <a:lnTo>
                  <a:pt x="2921" y="5080"/>
                </a:lnTo>
                <a:lnTo>
                  <a:pt x="4952" y="3937"/>
                </a:lnTo>
                <a:lnTo>
                  <a:pt x="7620" y="3048"/>
                </a:lnTo>
                <a:lnTo>
                  <a:pt x="10413" y="2032"/>
                </a:lnTo>
                <a:lnTo>
                  <a:pt x="14097" y="1397"/>
                </a:lnTo>
                <a:lnTo>
                  <a:pt x="18796" y="762"/>
                </a:lnTo>
                <a:lnTo>
                  <a:pt x="23368" y="254"/>
                </a:lnTo>
                <a:lnTo>
                  <a:pt x="29210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0126" y="532130"/>
            <a:ext cx="288925" cy="361315"/>
          </a:xfrm>
          <a:custGeom>
            <a:avLst/>
            <a:gdLst/>
            <a:ahLst/>
            <a:cxnLst/>
            <a:rect l="l" t="t" r="r" b="b"/>
            <a:pathLst>
              <a:path w="288925" h="361315">
                <a:moveTo>
                  <a:pt x="36068" y="0"/>
                </a:moveTo>
                <a:lnTo>
                  <a:pt x="42925" y="0"/>
                </a:lnTo>
                <a:lnTo>
                  <a:pt x="48768" y="254"/>
                </a:lnTo>
                <a:lnTo>
                  <a:pt x="53212" y="762"/>
                </a:lnTo>
                <a:lnTo>
                  <a:pt x="57785" y="1397"/>
                </a:lnTo>
                <a:lnTo>
                  <a:pt x="61468" y="2032"/>
                </a:lnTo>
                <a:lnTo>
                  <a:pt x="64135" y="3048"/>
                </a:lnTo>
                <a:lnTo>
                  <a:pt x="66928" y="3937"/>
                </a:lnTo>
                <a:lnTo>
                  <a:pt x="68834" y="5080"/>
                </a:lnTo>
                <a:lnTo>
                  <a:pt x="70103" y="6477"/>
                </a:lnTo>
                <a:lnTo>
                  <a:pt x="71247" y="8000"/>
                </a:lnTo>
                <a:lnTo>
                  <a:pt x="71882" y="9652"/>
                </a:lnTo>
                <a:lnTo>
                  <a:pt x="71882" y="11430"/>
                </a:lnTo>
                <a:lnTo>
                  <a:pt x="71882" y="220091"/>
                </a:lnTo>
                <a:lnTo>
                  <a:pt x="79892" y="263921"/>
                </a:lnTo>
                <a:lnTo>
                  <a:pt x="108557" y="294425"/>
                </a:lnTo>
                <a:lnTo>
                  <a:pt x="145287" y="302260"/>
                </a:lnTo>
                <a:lnTo>
                  <a:pt x="153548" y="301946"/>
                </a:lnTo>
                <a:lnTo>
                  <a:pt x="193339" y="286605"/>
                </a:lnTo>
                <a:lnTo>
                  <a:pt x="214838" y="249854"/>
                </a:lnTo>
                <a:lnTo>
                  <a:pt x="217677" y="224155"/>
                </a:lnTo>
                <a:lnTo>
                  <a:pt x="217677" y="11430"/>
                </a:lnTo>
                <a:lnTo>
                  <a:pt x="217677" y="9652"/>
                </a:lnTo>
                <a:lnTo>
                  <a:pt x="218186" y="8000"/>
                </a:lnTo>
                <a:lnTo>
                  <a:pt x="219328" y="6477"/>
                </a:lnTo>
                <a:lnTo>
                  <a:pt x="220345" y="5080"/>
                </a:lnTo>
                <a:lnTo>
                  <a:pt x="222250" y="3937"/>
                </a:lnTo>
                <a:lnTo>
                  <a:pt x="225044" y="3048"/>
                </a:lnTo>
                <a:lnTo>
                  <a:pt x="227711" y="2032"/>
                </a:lnTo>
                <a:lnTo>
                  <a:pt x="231521" y="1397"/>
                </a:lnTo>
                <a:lnTo>
                  <a:pt x="236093" y="762"/>
                </a:lnTo>
                <a:lnTo>
                  <a:pt x="240791" y="254"/>
                </a:lnTo>
                <a:lnTo>
                  <a:pt x="246507" y="0"/>
                </a:lnTo>
                <a:lnTo>
                  <a:pt x="253491" y="0"/>
                </a:lnTo>
                <a:lnTo>
                  <a:pt x="260350" y="0"/>
                </a:lnTo>
                <a:lnTo>
                  <a:pt x="281304" y="3048"/>
                </a:lnTo>
                <a:lnTo>
                  <a:pt x="283972" y="3937"/>
                </a:lnTo>
                <a:lnTo>
                  <a:pt x="286003" y="5080"/>
                </a:lnTo>
                <a:lnTo>
                  <a:pt x="287020" y="6477"/>
                </a:lnTo>
                <a:lnTo>
                  <a:pt x="288163" y="8000"/>
                </a:lnTo>
                <a:lnTo>
                  <a:pt x="288671" y="9652"/>
                </a:lnTo>
                <a:lnTo>
                  <a:pt x="288671" y="11430"/>
                </a:lnTo>
                <a:lnTo>
                  <a:pt x="288671" y="223393"/>
                </a:lnTo>
                <a:lnTo>
                  <a:pt x="283313" y="268273"/>
                </a:lnTo>
                <a:lnTo>
                  <a:pt x="267335" y="305276"/>
                </a:lnTo>
                <a:lnTo>
                  <a:pt x="241145" y="333327"/>
                </a:lnTo>
                <a:lnTo>
                  <a:pt x="205104" y="352044"/>
                </a:lnTo>
                <a:lnTo>
                  <a:pt x="159527" y="360723"/>
                </a:lnTo>
                <a:lnTo>
                  <a:pt x="142239" y="361315"/>
                </a:lnTo>
                <a:lnTo>
                  <a:pt x="126071" y="360791"/>
                </a:lnTo>
                <a:lnTo>
                  <a:pt x="82423" y="352933"/>
                </a:lnTo>
                <a:lnTo>
                  <a:pt x="47365" y="335609"/>
                </a:lnTo>
                <a:lnTo>
                  <a:pt x="15055" y="297620"/>
                </a:lnTo>
                <a:lnTo>
                  <a:pt x="2397" y="258064"/>
                </a:lnTo>
                <a:lnTo>
                  <a:pt x="0" y="226441"/>
                </a:lnTo>
                <a:lnTo>
                  <a:pt x="0" y="11430"/>
                </a:lnTo>
                <a:lnTo>
                  <a:pt x="0" y="9652"/>
                </a:lnTo>
                <a:lnTo>
                  <a:pt x="7493" y="3048"/>
                </a:lnTo>
                <a:lnTo>
                  <a:pt x="10287" y="2032"/>
                </a:lnTo>
                <a:lnTo>
                  <a:pt x="13970" y="1397"/>
                </a:lnTo>
                <a:lnTo>
                  <a:pt x="18541" y="762"/>
                </a:lnTo>
                <a:lnTo>
                  <a:pt x="23113" y="254"/>
                </a:lnTo>
                <a:lnTo>
                  <a:pt x="28956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97884" y="532130"/>
            <a:ext cx="194310" cy="354965"/>
          </a:xfrm>
          <a:custGeom>
            <a:avLst/>
            <a:gdLst/>
            <a:ahLst/>
            <a:cxnLst/>
            <a:rect l="l" t="t" r="r" b="b"/>
            <a:pathLst>
              <a:path w="194310" h="354965">
                <a:moveTo>
                  <a:pt x="36067" y="0"/>
                </a:moveTo>
                <a:lnTo>
                  <a:pt x="43179" y="0"/>
                </a:lnTo>
                <a:lnTo>
                  <a:pt x="49021" y="254"/>
                </a:lnTo>
                <a:lnTo>
                  <a:pt x="53593" y="762"/>
                </a:lnTo>
                <a:lnTo>
                  <a:pt x="58165" y="1397"/>
                </a:lnTo>
                <a:lnTo>
                  <a:pt x="61721" y="2032"/>
                </a:lnTo>
                <a:lnTo>
                  <a:pt x="64515" y="3048"/>
                </a:lnTo>
                <a:lnTo>
                  <a:pt x="67182" y="3937"/>
                </a:lnTo>
                <a:lnTo>
                  <a:pt x="69214" y="5080"/>
                </a:lnTo>
                <a:lnTo>
                  <a:pt x="70357" y="6477"/>
                </a:lnTo>
                <a:lnTo>
                  <a:pt x="71500" y="8000"/>
                </a:lnTo>
                <a:lnTo>
                  <a:pt x="72136" y="9652"/>
                </a:lnTo>
                <a:lnTo>
                  <a:pt x="72136" y="11430"/>
                </a:lnTo>
                <a:lnTo>
                  <a:pt x="72136" y="295783"/>
                </a:lnTo>
                <a:lnTo>
                  <a:pt x="183261" y="295783"/>
                </a:lnTo>
                <a:lnTo>
                  <a:pt x="185038" y="295783"/>
                </a:lnTo>
                <a:lnTo>
                  <a:pt x="186689" y="296291"/>
                </a:lnTo>
                <a:lnTo>
                  <a:pt x="188087" y="297307"/>
                </a:lnTo>
                <a:lnTo>
                  <a:pt x="189356" y="298196"/>
                </a:lnTo>
                <a:lnTo>
                  <a:pt x="190500" y="299847"/>
                </a:lnTo>
                <a:lnTo>
                  <a:pt x="194182" y="319532"/>
                </a:lnTo>
                <a:lnTo>
                  <a:pt x="194182" y="324993"/>
                </a:lnTo>
                <a:lnTo>
                  <a:pt x="194182" y="330454"/>
                </a:lnTo>
                <a:lnTo>
                  <a:pt x="188087" y="353314"/>
                </a:lnTo>
                <a:lnTo>
                  <a:pt x="186689" y="354457"/>
                </a:lnTo>
                <a:lnTo>
                  <a:pt x="185038" y="354965"/>
                </a:lnTo>
                <a:lnTo>
                  <a:pt x="183261" y="354965"/>
                </a:lnTo>
                <a:lnTo>
                  <a:pt x="21336" y="354965"/>
                </a:lnTo>
                <a:lnTo>
                  <a:pt x="15366" y="354965"/>
                </a:lnTo>
                <a:lnTo>
                  <a:pt x="10287" y="353187"/>
                </a:lnTo>
                <a:lnTo>
                  <a:pt x="6223" y="349631"/>
                </a:lnTo>
                <a:lnTo>
                  <a:pt x="2031" y="346075"/>
                </a:lnTo>
                <a:lnTo>
                  <a:pt x="0" y="340360"/>
                </a:lnTo>
                <a:lnTo>
                  <a:pt x="0" y="332359"/>
                </a:lnTo>
                <a:lnTo>
                  <a:pt x="0" y="11430"/>
                </a:lnTo>
                <a:lnTo>
                  <a:pt x="0" y="9652"/>
                </a:lnTo>
                <a:lnTo>
                  <a:pt x="635" y="8000"/>
                </a:lnTo>
                <a:lnTo>
                  <a:pt x="1777" y="6477"/>
                </a:lnTo>
                <a:lnTo>
                  <a:pt x="2920" y="5080"/>
                </a:lnTo>
                <a:lnTo>
                  <a:pt x="4952" y="3937"/>
                </a:lnTo>
                <a:lnTo>
                  <a:pt x="7619" y="3048"/>
                </a:lnTo>
                <a:lnTo>
                  <a:pt x="10413" y="2032"/>
                </a:lnTo>
                <a:lnTo>
                  <a:pt x="14096" y="1397"/>
                </a:lnTo>
                <a:lnTo>
                  <a:pt x="18668" y="762"/>
                </a:lnTo>
                <a:lnTo>
                  <a:pt x="23367" y="254"/>
                </a:lnTo>
                <a:lnTo>
                  <a:pt x="29210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6095" y="532130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19" y="0"/>
                </a:moveTo>
                <a:lnTo>
                  <a:pt x="200532" y="2286"/>
                </a:lnTo>
                <a:lnTo>
                  <a:pt x="208153" y="6858"/>
                </a:lnTo>
                <a:lnTo>
                  <a:pt x="209677" y="8762"/>
                </a:lnTo>
                <a:lnTo>
                  <a:pt x="211074" y="11557"/>
                </a:lnTo>
                <a:lnTo>
                  <a:pt x="212090" y="14986"/>
                </a:lnTo>
                <a:lnTo>
                  <a:pt x="321437" y="328295"/>
                </a:lnTo>
                <a:lnTo>
                  <a:pt x="323595" y="334772"/>
                </a:lnTo>
                <a:lnTo>
                  <a:pt x="324993" y="339979"/>
                </a:lnTo>
                <a:lnTo>
                  <a:pt x="325501" y="343789"/>
                </a:lnTo>
                <a:lnTo>
                  <a:pt x="326008" y="347599"/>
                </a:lnTo>
                <a:lnTo>
                  <a:pt x="325246" y="350520"/>
                </a:lnTo>
                <a:lnTo>
                  <a:pt x="300481" y="356616"/>
                </a:lnTo>
                <a:lnTo>
                  <a:pt x="291592" y="356616"/>
                </a:lnTo>
                <a:lnTo>
                  <a:pt x="282320" y="356616"/>
                </a:lnTo>
                <a:lnTo>
                  <a:pt x="275081" y="356489"/>
                </a:lnTo>
                <a:lnTo>
                  <a:pt x="269875" y="356235"/>
                </a:lnTo>
                <a:lnTo>
                  <a:pt x="264668" y="355981"/>
                </a:lnTo>
                <a:lnTo>
                  <a:pt x="260731" y="355473"/>
                </a:lnTo>
                <a:lnTo>
                  <a:pt x="258064" y="354584"/>
                </a:lnTo>
                <a:lnTo>
                  <a:pt x="255269" y="353822"/>
                </a:lnTo>
                <a:lnTo>
                  <a:pt x="253365" y="352679"/>
                </a:lnTo>
                <a:lnTo>
                  <a:pt x="252349" y="351155"/>
                </a:lnTo>
                <a:lnTo>
                  <a:pt x="251206" y="349758"/>
                </a:lnTo>
                <a:lnTo>
                  <a:pt x="250317" y="347853"/>
                </a:lnTo>
                <a:lnTo>
                  <a:pt x="249555" y="345440"/>
                </a:lnTo>
                <a:lnTo>
                  <a:pt x="225806" y="274447"/>
                </a:lnTo>
                <a:lnTo>
                  <a:pt x="93091" y="274447"/>
                </a:lnTo>
                <a:lnTo>
                  <a:pt x="70738" y="343535"/>
                </a:lnTo>
                <a:lnTo>
                  <a:pt x="69977" y="346075"/>
                </a:lnTo>
                <a:lnTo>
                  <a:pt x="68961" y="348234"/>
                </a:lnTo>
                <a:lnTo>
                  <a:pt x="67818" y="350012"/>
                </a:lnTo>
                <a:lnTo>
                  <a:pt x="66675" y="351663"/>
                </a:lnTo>
                <a:lnTo>
                  <a:pt x="64769" y="353060"/>
                </a:lnTo>
                <a:lnTo>
                  <a:pt x="62103" y="354075"/>
                </a:lnTo>
                <a:lnTo>
                  <a:pt x="59436" y="355092"/>
                </a:lnTo>
                <a:lnTo>
                  <a:pt x="55753" y="355727"/>
                </a:lnTo>
                <a:lnTo>
                  <a:pt x="50927" y="356108"/>
                </a:lnTo>
                <a:lnTo>
                  <a:pt x="46100" y="356489"/>
                </a:lnTo>
                <a:lnTo>
                  <a:pt x="39750" y="356616"/>
                </a:lnTo>
                <a:lnTo>
                  <a:pt x="31877" y="356616"/>
                </a:lnTo>
                <a:lnTo>
                  <a:pt x="23494" y="356616"/>
                </a:lnTo>
                <a:lnTo>
                  <a:pt x="0" y="346837"/>
                </a:lnTo>
                <a:lnTo>
                  <a:pt x="507" y="343027"/>
                </a:lnTo>
                <a:lnTo>
                  <a:pt x="113537" y="14224"/>
                </a:lnTo>
                <a:lnTo>
                  <a:pt x="150749" y="0"/>
                </a:lnTo>
                <a:lnTo>
                  <a:pt x="16001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22726" y="527684"/>
            <a:ext cx="302260" cy="365760"/>
          </a:xfrm>
          <a:custGeom>
            <a:avLst/>
            <a:gdLst/>
            <a:ahLst/>
            <a:cxnLst/>
            <a:rect l="l" t="t" r="r" b="b"/>
            <a:pathLst>
              <a:path w="302260" h="365759">
                <a:moveTo>
                  <a:pt x="184023" y="0"/>
                </a:moveTo>
                <a:lnTo>
                  <a:pt x="225806" y="3175"/>
                </a:lnTo>
                <a:lnTo>
                  <a:pt x="268097" y="13842"/>
                </a:lnTo>
                <a:lnTo>
                  <a:pt x="282066" y="20574"/>
                </a:lnTo>
                <a:lnTo>
                  <a:pt x="288289" y="24002"/>
                </a:lnTo>
                <a:lnTo>
                  <a:pt x="292608" y="27050"/>
                </a:lnTo>
                <a:lnTo>
                  <a:pt x="295021" y="29590"/>
                </a:lnTo>
                <a:lnTo>
                  <a:pt x="297561" y="32130"/>
                </a:lnTo>
                <a:lnTo>
                  <a:pt x="299338" y="35687"/>
                </a:lnTo>
                <a:lnTo>
                  <a:pt x="300354" y="40386"/>
                </a:lnTo>
                <a:lnTo>
                  <a:pt x="301498" y="44957"/>
                </a:lnTo>
                <a:lnTo>
                  <a:pt x="302006" y="51815"/>
                </a:lnTo>
                <a:lnTo>
                  <a:pt x="302006" y="60960"/>
                </a:lnTo>
                <a:lnTo>
                  <a:pt x="302006" y="66293"/>
                </a:lnTo>
                <a:lnTo>
                  <a:pt x="296418" y="88518"/>
                </a:lnTo>
                <a:lnTo>
                  <a:pt x="295275" y="89407"/>
                </a:lnTo>
                <a:lnTo>
                  <a:pt x="293877" y="89915"/>
                </a:lnTo>
                <a:lnTo>
                  <a:pt x="292226" y="89915"/>
                </a:lnTo>
                <a:lnTo>
                  <a:pt x="289813" y="89915"/>
                </a:lnTo>
                <a:lnTo>
                  <a:pt x="286003" y="88264"/>
                </a:lnTo>
                <a:lnTo>
                  <a:pt x="280797" y="84962"/>
                </a:lnTo>
                <a:lnTo>
                  <a:pt x="275463" y="81661"/>
                </a:lnTo>
                <a:lnTo>
                  <a:pt x="237212" y="66204"/>
                </a:lnTo>
                <a:lnTo>
                  <a:pt x="197933" y="59110"/>
                </a:lnTo>
                <a:lnTo>
                  <a:pt x="186309" y="58800"/>
                </a:lnTo>
                <a:lnTo>
                  <a:pt x="173759" y="59350"/>
                </a:lnTo>
                <a:lnTo>
                  <a:pt x="129823" y="72548"/>
                </a:lnTo>
                <a:lnTo>
                  <a:pt x="97359" y="101340"/>
                </a:lnTo>
                <a:lnTo>
                  <a:pt x="78180" y="143543"/>
                </a:lnTo>
                <a:lnTo>
                  <a:pt x="73787" y="182244"/>
                </a:lnTo>
                <a:lnTo>
                  <a:pt x="74287" y="196937"/>
                </a:lnTo>
                <a:lnTo>
                  <a:pt x="81787" y="235585"/>
                </a:lnTo>
                <a:lnTo>
                  <a:pt x="104266" y="274192"/>
                </a:lnTo>
                <a:lnTo>
                  <a:pt x="139191" y="297688"/>
                </a:lnTo>
                <a:lnTo>
                  <a:pt x="184023" y="305688"/>
                </a:lnTo>
                <a:lnTo>
                  <a:pt x="192024" y="305688"/>
                </a:lnTo>
                <a:lnTo>
                  <a:pt x="200025" y="304800"/>
                </a:lnTo>
                <a:lnTo>
                  <a:pt x="207772" y="302894"/>
                </a:lnTo>
                <a:lnTo>
                  <a:pt x="215646" y="301116"/>
                </a:lnTo>
                <a:lnTo>
                  <a:pt x="222885" y="298323"/>
                </a:lnTo>
                <a:lnTo>
                  <a:pt x="229615" y="294766"/>
                </a:lnTo>
                <a:lnTo>
                  <a:pt x="229615" y="212851"/>
                </a:lnTo>
                <a:lnTo>
                  <a:pt x="162813" y="212851"/>
                </a:lnTo>
                <a:lnTo>
                  <a:pt x="159512" y="212851"/>
                </a:lnTo>
                <a:lnTo>
                  <a:pt x="156972" y="210692"/>
                </a:lnTo>
                <a:lnTo>
                  <a:pt x="155066" y="206628"/>
                </a:lnTo>
                <a:lnTo>
                  <a:pt x="153288" y="202564"/>
                </a:lnTo>
                <a:lnTo>
                  <a:pt x="152400" y="195579"/>
                </a:lnTo>
                <a:lnTo>
                  <a:pt x="152400" y="185800"/>
                </a:lnTo>
                <a:lnTo>
                  <a:pt x="152400" y="180720"/>
                </a:lnTo>
                <a:lnTo>
                  <a:pt x="158369" y="160019"/>
                </a:lnTo>
                <a:lnTo>
                  <a:pt x="159638" y="159003"/>
                </a:lnTo>
                <a:lnTo>
                  <a:pt x="161162" y="158495"/>
                </a:lnTo>
                <a:lnTo>
                  <a:pt x="162813" y="158495"/>
                </a:lnTo>
                <a:lnTo>
                  <a:pt x="282066" y="158495"/>
                </a:lnTo>
                <a:lnTo>
                  <a:pt x="284988" y="158495"/>
                </a:lnTo>
                <a:lnTo>
                  <a:pt x="287654" y="159003"/>
                </a:lnTo>
                <a:lnTo>
                  <a:pt x="289940" y="160019"/>
                </a:lnTo>
                <a:lnTo>
                  <a:pt x="292226" y="160909"/>
                </a:lnTo>
                <a:lnTo>
                  <a:pt x="294132" y="162432"/>
                </a:lnTo>
                <a:lnTo>
                  <a:pt x="295910" y="164464"/>
                </a:lnTo>
                <a:lnTo>
                  <a:pt x="297688" y="166497"/>
                </a:lnTo>
                <a:lnTo>
                  <a:pt x="298958" y="168910"/>
                </a:lnTo>
                <a:lnTo>
                  <a:pt x="299847" y="171703"/>
                </a:lnTo>
                <a:lnTo>
                  <a:pt x="300736" y="174498"/>
                </a:lnTo>
                <a:lnTo>
                  <a:pt x="301244" y="177800"/>
                </a:lnTo>
                <a:lnTo>
                  <a:pt x="301244" y="181355"/>
                </a:lnTo>
                <a:lnTo>
                  <a:pt x="301244" y="322072"/>
                </a:lnTo>
                <a:lnTo>
                  <a:pt x="301244" y="327532"/>
                </a:lnTo>
                <a:lnTo>
                  <a:pt x="300227" y="332231"/>
                </a:lnTo>
                <a:lnTo>
                  <a:pt x="264668" y="353440"/>
                </a:lnTo>
                <a:lnTo>
                  <a:pt x="223313" y="362410"/>
                </a:lnTo>
                <a:lnTo>
                  <a:pt x="180212" y="365505"/>
                </a:lnTo>
                <a:lnTo>
                  <a:pt x="159615" y="364743"/>
                </a:lnTo>
                <a:lnTo>
                  <a:pt x="121705" y="358647"/>
                </a:lnTo>
                <a:lnTo>
                  <a:pt x="73548" y="338439"/>
                </a:lnTo>
                <a:lnTo>
                  <a:pt x="36822" y="305915"/>
                </a:lnTo>
                <a:lnTo>
                  <a:pt x="12319" y="261874"/>
                </a:lnTo>
                <a:lnTo>
                  <a:pt x="763" y="207045"/>
                </a:lnTo>
                <a:lnTo>
                  <a:pt x="0" y="186562"/>
                </a:lnTo>
                <a:lnTo>
                  <a:pt x="811" y="165413"/>
                </a:lnTo>
                <a:lnTo>
                  <a:pt x="7340" y="126448"/>
                </a:lnTo>
                <a:lnTo>
                  <a:pt x="28924" y="76676"/>
                </a:lnTo>
                <a:lnTo>
                  <a:pt x="62914" y="38528"/>
                </a:lnTo>
                <a:lnTo>
                  <a:pt x="108331" y="12953"/>
                </a:lnTo>
                <a:lnTo>
                  <a:pt x="163641" y="809"/>
                </a:lnTo>
                <a:lnTo>
                  <a:pt x="184023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9831" y="527430"/>
            <a:ext cx="231140" cy="366395"/>
          </a:xfrm>
          <a:custGeom>
            <a:avLst/>
            <a:gdLst/>
            <a:ahLst/>
            <a:cxnLst/>
            <a:rect l="l" t="t" r="r" b="b"/>
            <a:pathLst>
              <a:path w="231140" h="366394">
                <a:moveTo>
                  <a:pt x="124587" y="0"/>
                </a:moveTo>
                <a:lnTo>
                  <a:pt x="132969" y="0"/>
                </a:lnTo>
                <a:lnTo>
                  <a:pt x="141350" y="635"/>
                </a:lnTo>
                <a:lnTo>
                  <a:pt x="149733" y="1905"/>
                </a:lnTo>
                <a:lnTo>
                  <a:pt x="158115" y="3175"/>
                </a:lnTo>
                <a:lnTo>
                  <a:pt x="198247" y="17272"/>
                </a:lnTo>
                <a:lnTo>
                  <a:pt x="210058" y="38989"/>
                </a:lnTo>
                <a:lnTo>
                  <a:pt x="210312" y="42164"/>
                </a:lnTo>
                <a:lnTo>
                  <a:pt x="210312" y="46101"/>
                </a:lnTo>
                <a:lnTo>
                  <a:pt x="210312" y="50800"/>
                </a:lnTo>
                <a:lnTo>
                  <a:pt x="210312" y="56134"/>
                </a:lnTo>
                <a:lnTo>
                  <a:pt x="210185" y="60579"/>
                </a:lnTo>
                <a:lnTo>
                  <a:pt x="205867" y="78359"/>
                </a:lnTo>
                <a:lnTo>
                  <a:pt x="204597" y="79502"/>
                </a:lnTo>
                <a:lnTo>
                  <a:pt x="203073" y="80010"/>
                </a:lnTo>
                <a:lnTo>
                  <a:pt x="201041" y="80010"/>
                </a:lnTo>
                <a:lnTo>
                  <a:pt x="199009" y="80010"/>
                </a:lnTo>
                <a:lnTo>
                  <a:pt x="195834" y="78740"/>
                </a:lnTo>
                <a:lnTo>
                  <a:pt x="191516" y="76200"/>
                </a:lnTo>
                <a:lnTo>
                  <a:pt x="187071" y="73660"/>
                </a:lnTo>
                <a:lnTo>
                  <a:pt x="181737" y="70866"/>
                </a:lnTo>
                <a:lnTo>
                  <a:pt x="175387" y="67945"/>
                </a:lnTo>
                <a:lnTo>
                  <a:pt x="169037" y="64897"/>
                </a:lnTo>
                <a:lnTo>
                  <a:pt x="125729" y="56007"/>
                </a:lnTo>
                <a:lnTo>
                  <a:pt x="117856" y="56007"/>
                </a:lnTo>
                <a:lnTo>
                  <a:pt x="110998" y="57023"/>
                </a:lnTo>
                <a:lnTo>
                  <a:pt x="105156" y="58928"/>
                </a:lnTo>
                <a:lnTo>
                  <a:pt x="99314" y="60833"/>
                </a:lnTo>
                <a:lnTo>
                  <a:pt x="81915" y="78994"/>
                </a:lnTo>
                <a:lnTo>
                  <a:pt x="79883" y="83693"/>
                </a:lnTo>
                <a:lnTo>
                  <a:pt x="78994" y="88646"/>
                </a:lnTo>
                <a:lnTo>
                  <a:pt x="78994" y="93980"/>
                </a:lnTo>
                <a:lnTo>
                  <a:pt x="78994" y="101854"/>
                </a:lnTo>
                <a:lnTo>
                  <a:pt x="108211" y="132953"/>
                </a:lnTo>
                <a:lnTo>
                  <a:pt x="133883" y="145164"/>
                </a:lnTo>
                <a:lnTo>
                  <a:pt x="140827" y="148209"/>
                </a:lnTo>
                <a:lnTo>
                  <a:pt x="175871" y="165471"/>
                </a:lnTo>
                <a:lnTo>
                  <a:pt x="207010" y="189484"/>
                </a:lnTo>
                <a:lnTo>
                  <a:pt x="227135" y="224956"/>
                </a:lnTo>
                <a:lnTo>
                  <a:pt x="230886" y="253746"/>
                </a:lnTo>
                <a:lnTo>
                  <a:pt x="230223" y="267243"/>
                </a:lnTo>
                <a:lnTo>
                  <a:pt x="214798" y="312689"/>
                </a:lnTo>
                <a:lnTo>
                  <a:pt x="183038" y="344310"/>
                </a:lnTo>
                <a:lnTo>
                  <a:pt x="138705" y="361995"/>
                </a:lnTo>
                <a:lnTo>
                  <a:pt x="100075" y="366014"/>
                </a:lnTo>
                <a:lnTo>
                  <a:pt x="91025" y="365823"/>
                </a:lnTo>
                <a:lnTo>
                  <a:pt x="51244" y="359632"/>
                </a:lnTo>
                <a:lnTo>
                  <a:pt x="18161" y="346837"/>
                </a:lnTo>
                <a:lnTo>
                  <a:pt x="12826" y="343789"/>
                </a:lnTo>
                <a:lnTo>
                  <a:pt x="0" y="317500"/>
                </a:lnTo>
                <a:lnTo>
                  <a:pt x="0" y="309245"/>
                </a:lnTo>
                <a:lnTo>
                  <a:pt x="0" y="303530"/>
                </a:lnTo>
                <a:lnTo>
                  <a:pt x="253" y="298831"/>
                </a:lnTo>
                <a:lnTo>
                  <a:pt x="635" y="295021"/>
                </a:lnTo>
                <a:lnTo>
                  <a:pt x="1016" y="291211"/>
                </a:lnTo>
                <a:lnTo>
                  <a:pt x="1524" y="288036"/>
                </a:lnTo>
                <a:lnTo>
                  <a:pt x="2413" y="285750"/>
                </a:lnTo>
                <a:lnTo>
                  <a:pt x="3175" y="283337"/>
                </a:lnTo>
                <a:lnTo>
                  <a:pt x="4318" y="281686"/>
                </a:lnTo>
                <a:lnTo>
                  <a:pt x="5715" y="280670"/>
                </a:lnTo>
                <a:lnTo>
                  <a:pt x="6985" y="279654"/>
                </a:lnTo>
                <a:lnTo>
                  <a:pt x="8636" y="279146"/>
                </a:lnTo>
                <a:lnTo>
                  <a:pt x="10414" y="279146"/>
                </a:lnTo>
                <a:lnTo>
                  <a:pt x="12953" y="279146"/>
                </a:lnTo>
                <a:lnTo>
                  <a:pt x="16637" y="280670"/>
                </a:lnTo>
                <a:lnTo>
                  <a:pt x="21209" y="283591"/>
                </a:lnTo>
                <a:lnTo>
                  <a:pt x="25908" y="286639"/>
                </a:lnTo>
                <a:lnTo>
                  <a:pt x="31876" y="289941"/>
                </a:lnTo>
                <a:lnTo>
                  <a:pt x="73058" y="305530"/>
                </a:lnTo>
                <a:lnTo>
                  <a:pt x="100329" y="308102"/>
                </a:lnTo>
                <a:lnTo>
                  <a:pt x="108966" y="308102"/>
                </a:lnTo>
                <a:lnTo>
                  <a:pt x="116840" y="307086"/>
                </a:lnTo>
                <a:lnTo>
                  <a:pt x="123825" y="304927"/>
                </a:lnTo>
                <a:lnTo>
                  <a:pt x="130683" y="302895"/>
                </a:lnTo>
                <a:lnTo>
                  <a:pt x="136525" y="299847"/>
                </a:lnTo>
                <a:lnTo>
                  <a:pt x="141350" y="296037"/>
                </a:lnTo>
                <a:lnTo>
                  <a:pt x="146176" y="292227"/>
                </a:lnTo>
                <a:lnTo>
                  <a:pt x="149860" y="287528"/>
                </a:lnTo>
                <a:lnTo>
                  <a:pt x="152400" y="281940"/>
                </a:lnTo>
                <a:lnTo>
                  <a:pt x="154940" y="276225"/>
                </a:lnTo>
                <a:lnTo>
                  <a:pt x="156210" y="270002"/>
                </a:lnTo>
                <a:lnTo>
                  <a:pt x="156210" y="263017"/>
                </a:lnTo>
                <a:lnTo>
                  <a:pt x="156210" y="255016"/>
                </a:lnTo>
                <a:lnTo>
                  <a:pt x="127178" y="223789"/>
                </a:lnTo>
                <a:lnTo>
                  <a:pt x="101994" y="211578"/>
                </a:lnTo>
                <a:lnTo>
                  <a:pt x="95170" y="208534"/>
                </a:lnTo>
                <a:lnTo>
                  <a:pt x="60328" y="191271"/>
                </a:lnTo>
                <a:lnTo>
                  <a:pt x="29718" y="167259"/>
                </a:lnTo>
                <a:lnTo>
                  <a:pt x="9739" y="131536"/>
                </a:lnTo>
                <a:lnTo>
                  <a:pt x="6096" y="101854"/>
                </a:lnTo>
                <a:lnTo>
                  <a:pt x="6689" y="89566"/>
                </a:lnTo>
                <a:lnTo>
                  <a:pt x="20587" y="48061"/>
                </a:lnTo>
                <a:lnTo>
                  <a:pt x="49252" y="19369"/>
                </a:lnTo>
                <a:lnTo>
                  <a:pt x="89618" y="3589"/>
                </a:lnTo>
                <a:lnTo>
                  <a:pt x="112581" y="402"/>
                </a:lnTo>
                <a:lnTo>
                  <a:pt x="1245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6578" y="527430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23" y="6000"/>
                </a:lnTo>
                <a:lnTo>
                  <a:pt x="269732" y="24193"/>
                </a:lnTo>
                <a:lnTo>
                  <a:pt x="302581" y="55219"/>
                </a:lnTo>
                <a:lnTo>
                  <a:pt x="323976" y="99314"/>
                </a:lnTo>
                <a:lnTo>
                  <a:pt x="333871" y="156749"/>
                </a:lnTo>
                <a:lnTo>
                  <a:pt x="334518" y="178943"/>
                </a:lnTo>
                <a:lnTo>
                  <a:pt x="333847" y="200352"/>
                </a:lnTo>
                <a:lnTo>
                  <a:pt x="328410" y="239647"/>
                </a:lnTo>
                <a:lnTo>
                  <a:pt x="310054" y="289639"/>
                </a:lnTo>
                <a:lnTo>
                  <a:pt x="279677" y="327792"/>
                </a:lnTo>
                <a:lnTo>
                  <a:pt x="237744" y="353314"/>
                </a:lnTo>
                <a:lnTo>
                  <a:pt x="184398" y="365226"/>
                </a:lnTo>
                <a:lnTo>
                  <a:pt x="164084" y="366014"/>
                </a:lnTo>
                <a:lnTo>
                  <a:pt x="144154" y="365345"/>
                </a:lnTo>
                <a:lnTo>
                  <a:pt x="92201" y="355219"/>
                </a:lnTo>
                <a:lnTo>
                  <a:pt x="51875" y="332662"/>
                </a:lnTo>
                <a:lnTo>
                  <a:pt x="23034" y="297195"/>
                </a:lnTo>
                <a:lnTo>
                  <a:pt x="5786" y="248209"/>
                </a:lnTo>
                <a:lnTo>
                  <a:pt x="642" y="207736"/>
                </a:lnTo>
                <a:lnTo>
                  <a:pt x="0" y="185166"/>
                </a:lnTo>
                <a:lnTo>
                  <a:pt x="688" y="164280"/>
                </a:lnTo>
                <a:lnTo>
                  <a:pt x="6161" y="125747"/>
                </a:lnTo>
                <a:lnTo>
                  <a:pt x="24511" y="76358"/>
                </a:lnTo>
                <a:lnTo>
                  <a:pt x="54840" y="38473"/>
                </a:lnTo>
                <a:lnTo>
                  <a:pt x="96774" y="12827"/>
                </a:lnTo>
                <a:lnTo>
                  <a:pt x="150280" y="807"/>
                </a:lnTo>
                <a:lnTo>
                  <a:pt x="1706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8322" y="527430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23" y="6000"/>
                </a:lnTo>
                <a:lnTo>
                  <a:pt x="269732" y="24193"/>
                </a:lnTo>
                <a:lnTo>
                  <a:pt x="302581" y="55219"/>
                </a:lnTo>
                <a:lnTo>
                  <a:pt x="323976" y="99314"/>
                </a:lnTo>
                <a:lnTo>
                  <a:pt x="333871" y="156749"/>
                </a:lnTo>
                <a:lnTo>
                  <a:pt x="334517" y="178943"/>
                </a:lnTo>
                <a:lnTo>
                  <a:pt x="333847" y="200352"/>
                </a:lnTo>
                <a:lnTo>
                  <a:pt x="328410" y="239647"/>
                </a:lnTo>
                <a:lnTo>
                  <a:pt x="310054" y="289639"/>
                </a:lnTo>
                <a:lnTo>
                  <a:pt x="279677" y="327792"/>
                </a:lnTo>
                <a:lnTo>
                  <a:pt x="237743" y="353314"/>
                </a:lnTo>
                <a:lnTo>
                  <a:pt x="184398" y="365226"/>
                </a:lnTo>
                <a:lnTo>
                  <a:pt x="164084" y="366014"/>
                </a:lnTo>
                <a:lnTo>
                  <a:pt x="144154" y="365345"/>
                </a:lnTo>
                <a:lnTo>
                  <a:pt x="92201" y="355219"/>
                </a:lnTo>
                <a:lnTo>
                  <a:pt x="51875" y="332662"/>
                </a:lnTo>
                <a:lnTo>
                  <a:pt x="23034" y="297195"/>
                </a:lnTo>
                <a:lnTo>
                  <a:pt x="5786" y="248209"/>
                </a:lnTo>
                <a:lnTo>
                  <a:pt x="642" y="207736"/>
                </a:lnTo>
                <a:lnTo>
                  <a:pt x="0" y="185166"/>
                </a:lnTo>
                <a:lnTo>
                  <a:pt x="688" y="164280"/>
                </a:lnTo>
                <a:lnTo>
                  <a:pt x="6161" y="125747"/>
                </a:lnTo>
                <a:lnTo>
                  <a:pt x="24511" y="76358"/>
                </a:lnTo>
                <a:lnTo>
                  <a:pt x="54840" y="38473"/>
                </a:lnTo>
                <a:lnTo>
                  <a:pt x="96774" y="12827"/>
                </a:lnTo>
                <a:lnTo>
                  <a:pt x="150280" y="807"/>
                </a:lnTo>
                <a:lnTo>
                  <a:pt x="1706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14575" y="527430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4" h="366394">
                <a:moveTo>
                  <a:pt x="170687" y="0"/>
                </a:moveTo>
                <a:lnTo>
                  <a:pt x="225623" y="6000"/>
                </a:lnTo>
                <a:lnTo>
                  <a:pt x="269732" y="24193"/>
                </a:lnTo>
                <a:lnTo>
                  <a:pt x="302581" y="55219"/>
                </a:lnTo>
                <a:lnTo>
                  <a:pt x="323976" y="99314"/>
                </a:lnTo>
                <a:lnTo>
                  <a:pt x="333871" y="156749"/>
                </a:lnTo>
                <a:lnTo>
                  <a:pt x="334518" y="178943"/>
                </a:lnTo>
                <a:lnTo>
                  <a:pt x="333847" y="200352"/>
                </a:lnTo>
                <a:lnTo>
                  <a:pt x="328410" y="239647"/>
                </a:lnTo>
                <a:lnTo>
                  <a:pt x="310054" y="289639"/>
                </a:lnTo>
                <a:lnTo>
                  <a:pt x="279677" y="327792"/>
                </a:lnTo>
                <a:lnTo>
                  <a:pt x="237744" y="353314"/>
                </a:lnTo>
                <a:lnTo>
                  <a:pt x="184398" y="365226"/>
                </a:lnTo>
                <a:lnTo>
                  <a:pt x="164083" y="366014"/>
                </a:lnTo>
                <a:lnTo>
                  <a:pt x="144154" y="365345"/>
                </a:lnTo>
                <a:lnTo>
                  <a:pt x="92201" y="355219"/>
                </a:lnTo>
                <a:lnTo>
                  <a:pt x="51875" y="332662"/>
                </a:lnTo>
                <a:lnTo>
                  <a:pt x="23034" y="297195"/>
                </a:lnTo>
                <a:lnTo>
                  <a:pt x="5786" y="248209"/>
                </a:lnTo>
                <a:lnTo>
                  <a:pt x="642" y="207736"/>
                </a:lnTo>
                <a:lnTo>
                  <a:pt x="0" y="185166"/>
                </a:lnTo>
                <a:lnTo>
                  <a:pt x="688" y="164280"/>
                </a:lnTo>
                <a:lnTo>
                  <a:pt x="6161" y="125747"/>
                </a:lnTo>
                <a:lnTo>
                  <a:pt x="24511" y="76358"/>
                </a:lnTo>
                <a:lnTo>
                  <a:pt x="54840" y="38473"/>
                </a:lnTo>
                <a:lnTo>
                  <a:pt x="96774" y="12827"/>
                </a:lnTo>
                <a:lnTo>
                  <a:pt x="150280" y="807"/>
                </a:lnTo>
                <a:lnTo>
                  <a:pt x="170687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1916" y="3329940"/>
            <a:ext cx="7368540" cy="2037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5632" y="3354323"/>
            <a:ext cx="7301483" cy="2020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9160" y="3357371"/>
            <a:ext cx="7274052" cy="1943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9160" y="3357371"/>
            <a:ext cx="7274559" cy="1943100"/>
          </a:xfrm>
          <a:custGeom>
            <a:avLst/>
            <a:gdLst/>
            <a:ahLst/>
            <a:cxnLst/>
            <a:rect l="l" t="t" r="r" b="b"/>
            <a:pathLst>
              <a:path w="7274559" h="1943100">
                <a:moveTo>
                  <a:pt x="0" y="134874"/>
                </a:moveTo>
                <a:lnTo>
                  <a:pt x="6877" y="92269"/>
                </a:lnTo>
                <a:lnTo>
                  <a:pt x="26029" y="55248"/>
                </a:lnTo>
                <a:lnTo>
                  <a:pt x="55234" y="26042"/>
                </a:lnTo>
                <a:lnTo>
                  <a:pt x="92269" y="6882"/>
                </a:lnTo>
                <a:lnTo>
                  <a:pt x="134912" y="0"/>
                </a:lnTo>
                <a:lnTo>
                  <a:pt x="7139178" y="0"/>
                </a:lnTo>
                <a:lnTo>
                  <a:pt x="7181782" y="6882"/>
                </a:lnTo>
                <a:lnTo>
                  <a:pt x="7218803" y="26042"/>
                </a:lnTo>
                <a:lnTo>
                  <a:pt x="7248009" y="55248"/>
                </a:lnTo>
                <a:lnTo>
                  <a:pt x="7267169" y="92269"/>
                </a:lnTo>
                <a:lnTo>
                  <a:pt x="7274052" y="134874"/>
                </a:lnTo>
                <a:lnTo>
                  <a:pt x="7274052" y="1808226"/>
                </a:lnTo>
                <a:lnTo>
                  <a:pt x="7267169" y="1850830"/>
                </a:lnTo>
                <a:lnTo>
                  <a:pt x="7248009" y="1887851"/>
                </a:lnTo>
                <a:lnTo>
                  <a:pt x="7218803" y="1917057"/>
                </a:lnTo>
                <a:lnTo>
                  <a:pt x="7181782" y="1936217"/>
                </a:lnTo>
                <a:lnTo>
                  <a:pt x="7139178" y="1943100"/>
                </a:lnTo>
                <a:lnTo>
                  <a:pt x="134912" y="1943100"/>
                </a:lnTo>
                <a:lnTo>
                  <a:pt x="92269" y="1936217"/>
                </a:lnTo>
                <a:lnTo>
                  <a:pt x="55234" y="1917057"/>
                </a:lnTo>
                <a:lnTo>
                  <a:pt x="26029" y="1887851"/>
                </a:lnTo>
                <a:lnTo>
                  <a:pt x="6877" y="1850830"/>
                </a:lnTo>
                <a:lnTo>
                  <a:pt x="0" y="1808226"/>
                </a:lnTo>
                <a:lnTo>
                  <a:pt x="0" y="134874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17524" y="3365347"/>
            <a:ext cx="6986270" cy="18180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Calibri"/>
                <a:cs typeface="Calibri"/>
              </a:rPr>
              <a:t>small </a:t>
            </a:r>
            <a:r>
              <a:rPr sz="1700" spc="-5" dirty="0">
                <a:solidFill>
                  <a:srgbClr val="C00000"/>
                </a:solidFill>
                <a:latin typeface="Calibri"/>
                <a:cs typeface="Calibri"/>
              </a:rPr>
              <a:t>columnar</a:t>
            </a:r>
            <a:r>
              <a:rPr sz="17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cells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spc="-5" dirty="0">
                <a:latin typeface="Calibri"/>
                <a:cs typeface="Calibri"/>
              </a:rPr>
              <a:t>arranged </a:t>
            </a:r>
            <a:r>
              <a:rPr sz="1700" dirty="0">
                <a:latin typeface="Calibri"/>
                <a:cs typeface="Calibri"/>
              </a:rPr>
              <a:t>in closely </a:t>
            </a:r>
            <a:r>
              <a:rPr sz="1700" spc="-10" dirty="0">
                <a:latin typeface="Calibri"/>
                <a:cs typeface="Calibri"/>
              </a:rPr>
              <a:t>packed </a:t>
            </a:r>
            <a:r>
              <a:rPr sz="1700" spc="-10" dirty="0">
                <a:solidFill>
                  <a:srgbClr val="C00000"/>
                </a:solidFill>
                <a:latin typeface="Calibri"/>
                <a:cs typeface="Calibri"/>
              </a:rPr>
              <a:t>ovoid </a:t>
            </a:r>
            <a:r>
              <a:rPr sz="1700" spc="-5" dirty="0">
                <a:solidFill>
                  <a:srgbClr val="C00000"/>
                </a:solidFill>
                <a:latin typeface="Calibri"/>
                <a:cs typeface="Calibri"/>
              </a:rPr>
              <a:t>clusters </a:t>
            </a:r>
            <a:r>
              <a:rPr sz="1700" dirty="0">
                <a:solidFill>
                  <a:srgbClr val="C00000"/>
                </a:solidFill>
                <a:latin typeface="Calibri"/>
                <a:cs typeface="Calibri"/>
              </a:rPr>
              <a:t>&amp; curved</a:t>
            </a:r>
            <a:r>
              <a:rPr sz="1700" spc="-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C00000"/>
                </a:solidFill>
                <a:latin typeface="Calibri"/>
                <a:cs typeface="Calibri"/>
              </a:rPr>
              <a:t>columns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spc="-5" dirty="0">
                <a:solidFill>
                  <a:srgbClr val="C00000"/>
                </a:solidFill>
                <a:latin typeface="Calibri"/>
                <a:cs typeface="Calibri"/>
              </a:rPr>
              <a:t>spherical nuclei </a:t>
            </a:r>
            <a:r>
              <a:rPr sz="1700" spc="-5" dirty="0">
                <a:latin typeface="Calibri"/>
                <a:cs typeface="Calibri"/>
              </a:rPr>
              <a:t>appear </a:t>
            </a:r>
            <a:r>
              <a:rPr sz="1700" dirty="0">
                <a:latin typeface="Calibri"/>
                <a:cs typeface="Calibri"/>
              </a:rPr>
              <a:t>closely </a:t>
            </a:r>
            <a:r>
              <a:rPr sz="1700" spc="-10" dirty="0">
                <a:latin typeface="Calibri"/>
                <a:cs typeface="Calibri"/>
              </a:rPr>
              <a:t>packed </a:t>
            </a:r>
            <a:r>
              <a:rPr sz="1700" dirty="0">
                <a:latin typeface="Calibri"/>
                <a:cs typeface="Calibri"/>
              </a:rPr>
              <a:t>and </a:t>
            </a:r>
            <a:r>
              <a:rPr sz="1700" spc="-10" dirty="0">
                <a:solidFill>
                  <a:srgbClr val="C00000"/>
                </a:solidFill>
                <a:latin typeface="Calibri"/>
                <a:cs typeface="Calibri"/>
              </a:rPr>
              <a:t>stain</a:t>
            </a:r>
            <a:r>
              <a:rPr sz="17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C00000"/>
                </a:solidFill>
                <a:latin typeface="Calibri"/>
                <a:cs typeface="Calibri"/>
              </a:rPr>
              <a:t>densely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Calibri"/>
                <a:cs typeface="Calibri"/>
              </a:rPr>
              <a:t>rich </a:t>
            </a:r>
            <a:r>
              <a:rPr sz="1700" spc="-5" dirty="0">
                <a:latin typeface="Calibri"/>
                <a:cs typeface="Calibri"/>
              </a:rPr>
              <a:t>network of </a:t>
            </a:r>
            <a:r>
              <a:rPr sz="1700" spc="-15" dirty="0">
                <a:latin typeface="Calibri"/>
                <a:cs typeface="Calibri"/>
              </a:rPr>
              <a:t>fenestrated </a:t>
            </a:r>
            <a:r>
              <a:rPr sz="1700" spc="-5" dirty="0">
                <a:latin typeface="Calibri"/>
                <a:cs typeface="Calibri"/>
              </a:rPr>
              <a:t>sinusoidal capillaries </a:t>
            </a:r>
            <a:r>
              <a:rPr sz="1700" spc="-10" dirty="0">
                <a:latin typeface="Calibri"/>
                <a:cs typeface="Calibri"/>
              </a:rPr>
              <a:t>surrounds </a:t>
            </a:r>
            <a:r>
              <a:rPr sz="1700" dirty="0">
                <a:latin typeface="Calibri"/>
                <a:cs typeface="Calibri"/>
              </a:rPr>
              <a:t>each cell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cluster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Calibri"/>
                <a:cs typeface="Calibri"/>
              </a:rPr>
              <a:t>lipid </a:t>
            </a:r>
            <a:r>
              <a:rPr sz="1700" spc="-5" dirty="0">
                <a:latin typeface="Calibri"/>
                <a:cs typeface="Calibri"/>
              </a:rPr>
              <a:t>droplets are</a:t>
            </a:r>
            <a:r>
              <a:rPr sz="1700" spc="-9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sparse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22932" y="1194816"/>
            <a:ext cx="4800600" cy="2071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316" y="5620511"/>
            <a:ext cx="7827264" cy="877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5027" y="5614415"/>
            <a:ext cx="7769352" cy="844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5037" y="5662421"/>
            <a:ext cx="7703820" cy="754380"/>
          </a:xfrm>
          <a:custGeom>
            <a:avLst/>
            <a:gdLst/>
            <a:ahLst/>
            <a:cxnLst/>
            <a:rect l="l" t="t" r="r" b="b"/>
            <a:pathLst>
              <a:path w="7703820" h="754379">
                <a:moveTo>
                  <a:pt x="0" y="754379"/>
                </a:moveTo>
                <a:lnTo>
                  <a:pt x="7703819" y="754379"/>
                </a:lnTo>
                <a:lnTo>
                  <a:pt x="7703819" y="0"/>
                </a:lnTo>
                <a:lnTo>
                  <a:pt x="0" y="0"/>
                </a:lnTo>
                <a:lnTo>
                  <a:pt x="0" y="754379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5037" y="5662421"/>
            <a:ext cx="7703820" cy="754380"/>
          </a:xfrm>
          <a:custGeom>
            <a:avLst/>
            <a:gdLst/>
            <a:ahLst/>
            <a:cxnLst/>
            <a:rect l="l" t="t" r="r" b="b"/>
            <a:pathLst>
              <a:path w="7703820" h="754379">
                <a:moveTo>
                  <a:pt x="0" y="754379"/>
                </a:moveTo>
                <a:lnTo>
                  <a:pt x="7703819" y="754379"/>
                </a:lnTo>
                <a:lnTo>
                  <a:pt x="7703819" y="0"/>
                </a:lnTo>
                <a:lnTo>
                  <a:pt x="0" y="0"/>
                </a:lnTo>
                <a:lnTo>
                  <a:pt x="0" y="75437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5106" y="5621915"/>
            <a:ext cx="7433945" cy="6534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SECRETES MINERALOCORTICOIDS (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ALDOSTERONE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DEOXYCORTICOSTERONE)</a:t>
            </a:r>
            <a:endParaRPr sz="18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  <a:spcBef>
                <a:spcPts val="405"/>
              </a:spcBef>
              <a:tabLst>
                <a:tab pos="743585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Maintain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fluid &amp;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electrolyte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balance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5611812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887" y="0"/>
                </a:lnTo>
              </a:path>
            </a:pathLst>
          </a:custGeom>
          <a:ln w="15875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169" y="99060"/>
            <a:ext cx="2796539" cy="5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7605" y="181673"/>
            <a:ext cx="2409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66FF"/>
                </a:solidFill>
                <a:latin typeface="Verdana"/>
                <a:cs typeface="Verdana"/>
              </a:rPr>
              <a:t>Thyroid</a:t>
            </a:r>
            <a:r>
              <a:rPr spc="-100" dirty="0">
                <a:solidFill>
                  <a:srgbClr val="0066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0066FF"/>
                </a:solidFill>
                <a:latin typeface="Verdana"/>
                <a:cs typeface="Verdana"/>
              </a:rPr>
              <a:t>Gland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727075"/>
            <a:ext cx="4360545" cy="140525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40"/>
              </a:spcBef>
              <a:buSzPct val="111111"/>
              <a:buChar char="•"/>
              <a:tabLst>
                <a:tab pos="233679" algn="l"/>
              </a:tabLst>
            </a:pP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Fibro-elastic capsule </a:t>
            </a:r>
            <a:r>
              <a:rPr sz="1800" dirty="0">
                <a:solidFill>
                  <a:srgbClr val="003A76"/>
                </a:solidFill>
                <a:latin typeface="Verdana"/>
                <a:cs typeface="Verdana"/>
              </a:rPr>
              <a:t>–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delicate </a:t>
            </a: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sept  </a:t>
            </a:r>
            <a:r>
              <a:rPr sz="1800" dirty="0">
                <a:solidFill>
                  <a:srgbClr val="003A76"/>
                </a:solidFill>
                <a:latin typeface="Verdana"/>
                <a:cs typeface="Verdana"/>
              </a:rPr>
              <a:t>&amp;</a:t>
            </a:r>
            <a:r>
              <a:rPr sz="1800" spc="-30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trabeculae.</a:t>
            </a:r>
            <a:endParaRPr sz="1800">
              <a:latin typeface="Verdana"/>
              <a:cs typeface="Verdana"/>
            </a:endParaRPr>
          </a:p>
          <a:p>
            <a:pPr marL="214629" indent="-201930">
              <a:lnSpc>
                <a:spcPct val="100000"/>
              </a:lnSpc>
              <a:spcBef>
                <a:spcPts val="1080"/>
              </a:spcBef>
              <a:buChar char="•"/>
              <a:tabLst>
                <a:tab pos="214629" algn="l"/>
              </a:tabLst>
            </a:pP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Septa mark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off</a:t>
            </a:r>
            <a:r>
              <a:rPr sz="1800" spc="2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lobules.</a:t>
            </a:r>
            <a:endParaRPr sz="1800">
              <a:latin typeface="Verdana"/>
              <a:cs typeface="Verdana"/>
            </a:endParaRPr>
          </a:p>
          <a:p>
            <a:pPr marL="214629" indent="-201930">
              <a:lnSpc>
                <a:spcPct val="100000"/>
              </a:lnSpc>
              <a:spcBef>
                <a:spcPts val="1080"/>
              </a:spcBef>
              <a:buChar char="•"/>
              <a:tabLst>
                <a:tab pos="214629" algn="l"/>
              </a:tabLst>
            </a:pP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Lobules </a:t>
            </a: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not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completely</a:t>
            </a:r>
            <a:r>
              <a:rPr sz="1800" spc="10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separated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244090"/>
            <a:ext cx="4157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Stroma: areolar </a:t>
            </a:r>
            <a:r>
              <a:rPr sz="1800" dirty="0">
                <a:solidFill>
                  <a:srgbClr val="003A76"/>
                </a:solidFill>
                <a:latin typeface="Verdana"/>
                <a:cs typeface="Verdana"/>
              </a:rPr>
              <a:t>&amp; </a:t>
            </a: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reticular </a:t>
            </a:r>
            <a:r>
              <a:rPr sz="1800" spc="-70" dirty="0">
                <a:solidFill>
                  <a:srgbClr val="003A76"/>
                </a:solidFill>
                <a:latin typeface="Verdana"/>
                <a:cs typeface="Verdana"/>
              </a:rPr>
              <a:t>C.T.</a:t>
            </a:r>
            <a:r>
              <a:rPr sz="1800" spc="-30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A76"/>
                </a:solidFill>
                <a:latin typeface="Verdana"/>
                <a:cs typeface="Verdana"/>
              </a:rPr>
              <a:t>–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381186"/>
            <a:ext cx="380746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180"/>
              </a:spcBef>
            </a:pP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highly</a:t>
            </a:r>
            <a:r>
              <a:rPr sz="1800" spc="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vascular</a:t>
            </a:r>
            <a:endParaRPr sz="1800">
              <a:latin typeface="Verdana"/>
              <a:cs typeface="Verdana"/>
            </a:endParaRPr>
          </a:p>
          <a:p>
            <a:pPr marL="214629" indent="-201930">
              <a:lnSpc>
                <a:spcPct val="100000"/>
              </a:lnSpc>
              <a:spcBef>
                <a:spcPts val="1080"/>
              </a:spcBef>
              <a:buChar char="•"/>
              <a:tabLst>
                <a:tab pos="214629" algn="l"/>
              </a:tabLst>
            </a:pPr>
            <a:r>
              <a:rPr sz="1800" spc="-20" dirty="0">
                <a:solidFill>
                  <a:srgbClr val="003A76"/>
                </a:solidFill>
                <a:latin typeface="Verdana"/>
                <a:cs typeface="Verdana"/>
              </a:rPr>
              <a:t>Follicle </a:t>
            </a:r>
            <a:r>
              <a:rPr sz="1800" dirty="0">
                <a:solidFill>
                  <a:srgbClr val="003A76"/>
                </a:solidFill>
                <a:latin typeface="Verdana"/>
                <a:cs typeface="Verdana"/>
              </a:rPr>
              <a:t>–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closed,</a:t>
            </a:r>
            <a:r>
              <a:rPr sz="1800" spc="19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single-layered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7603" y="738547"/>
            <a:ext cx="137795" cy="27559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003A76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Verdana"/>
              <a:cs typeface="Verdana"/>
            </a:endParaRPr>
          </a:p>
          <a:p>
            <a:pPr marL="27305">
              <a:lnSpc>
                <a:spcPct val="100000"/>
              </a:lnSpc>
            </a:pPr>
            <a:r>
              <a:rPr sz="1800" dirty="0">
                <a:solidFill>
                  <a:srgbClr val="003A76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57" y="3204527"/>
            <a:ext cx="34747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epithelial sac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(50 </a:t>
            </a:r>
            <a:r>
              <a:rPr sz="1800" dirty="0">
                <a:solidFill>
                  <a:srgbClr val="003A76"/>
                </a:solidFill>
                <a:latin typeface="Verdana"/>
                <a:cs typeface="Verdana"/>
              </a:rPr>
              <a:t>–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500 </a:t>
            </a:r>
            <a:r>
              <a:rPr sz="1800" dirty="0">
                <a:solidFill>
                  <a:srgbClr val="003A76"/>
                </a:solidFill>
                <a:latin typeface="Verdana"/>
                <a:cs typeface="Verdana"/>
              </a:rPr>
              <a:t>μ</a:t>
            </a:r>
            <a:r>
              <a:rPr sz="1800" spc="7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dia.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3616325"/>
            <a:ext cx="4425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29" indent="-201930">
              <a:lnSpc>
                <a:spcPct val="100000"/>
              </a:lnSpc>
              <a:spcBef>
                <a:spcPts val="100"/>
              </a:spcBef>
              <a:buChar char="•"/>
              <a:tabLst>
                <a:tab pos="214629" algn="l"/>
              </a:tabLst>
            </a:pP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Size dependent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on amount of</a:t>
            </a:r>
            <a:r>
              <a:rPr sz="1800" spc="8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stored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3753357"/>
            <a:ext cx="4363085" cy="8496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secretion</a:t>
            </a:r>
            <a:endParaRPr sz="1800">
              <a:latin typeface="Verdana"/>
              <a:cs typeface="Verdana"/>
            </a:endParaRPr>
          </a:p>
          <a:p>
            <a:pPr marL="138430" indent="-125730">
              <a:lnSpc>
                <a:spcPct val="100000"/>
              </a:lnSpc>
              <a:spcBef>
                <a:spcPts val="1085"/>
              </a:spcBef>
              <a:buSzPct val="94444"/>
              <a:buChar char="•"/>
              <a:tabLst>
                <a:tab pos="138430" algn="l"/>
              </a:tabLst>
            </a:pPr>
            <a:r>
              <a:rPr sz="1800" dirty="0">
                <a:solidFill>
                  <a:srgbClr val="003A76"/>
                </a:solidFill>
                <a:latin typeface="Verdana"/>
                <a:cs typeface="Verdana"/>
              </a:rPr>
              <a:t>~ 20 </a:t>
            </a:r>
            <a:r>
              <a:rPr sz="1800" spc="-15" dirty="0">
                <a:solidFill>
                  <a:srgbClr val="003A76"/>
                </a:solidFill>
                <a:latin typeface="Verdana"/>
                <a:cs typeface="Verdana"/>
              </a:rPr>
              <a:t>million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follicles in thyroid</a:t>
            </a:r>
            <a:r>
              <a:rPr sz="1800" spc="220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gland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4714240"/>
            <a:ext cx="3891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573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138430" algn="l"/>
              </a:tabLst>
            </a:pP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Epithelium: </a:t>
            </a:r>
            <a:r>
              <a:rPr sz="1800" spc="-15" dirty="0">
                <a:solidFill>
                  <a:srgbClr val="FF3300"/>
                </a:solidFill>
                <a:latin typeface="Verdana"/>
                <a:cs typeface="Verdana"/>
              </a:rPr>
              <a:t>simple </a:t>
            </a:r>
            <a:r>
              <a:rPr sz="1800" spc="-10" dirty="0">
                <a:solidFill>
                  <a:srgbClr val="FF3300"/>
                </a:solidFill>
                <a:latin typeface="Verdana"/>
                <a:cs typeface="Verdana"/>
              </a:rPr>
              <a:t>cuboidal</a:t>
            </a:r>
            <a:r>
              <a:rPr sz="1800" spc="204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3300"/>
                </a:solidFill>
                <a:latin typeface="Verdana"/>
                <a:cs typeface="Verdana"/>
              </a:rPr>
              <a:t>(cell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4851400"/>
            <a:ext cx="440436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927100" algn="l"/>
              </a:tabLst>
            </a:pPr>
            <a:r>
              <a:rPr sz="1800" spc="-5" dirty="0">
                <a:solidFill>
                  <a:srgbClr val="FF3300"/>
                </a:solidFill>
                <a:latin typeface="Verdana"/>
                <a:cs typeface="Verdana"/>
              </a:rPr>
              <a:t>height	uniform</a:t>
            </a: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138430" indent="-125730">
              <a:lnSpc>
                <a:spcPct val="100000"/>
              </a:lnSpc>
              <a:spcBef>
                <a:spcPts val="1080"/>
              </a:spcBef>
              <a:buSzPct val="94444"/>
              <a:buChar char="•"/>
              <a:tabLst>
                <a:tab pos="138430" algn="l"/>
              </a:tabLst>
            </a:pP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Cytoplasm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finely </a:t>
            </a:r>
            <a:r>
              <a:rPr sz="1800" spc="-5" dirty="0">
                <a:solidFill>
                  <a:srgbClr val="003A76"/>
                </a:solidFill>
                <a:latin typeface="Verdana"/>
                <a:cs typeface="Verdana"/>
              </a:rPr>
              <a:t>granular;</a:t>
            </a:r>
            <a:r>
              <a:rPr sz="1800" spc="-3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basophilic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76750" y="209550"/>
            <a:ext cx="4457700" cy="5295900"/>
            <a:chOff x="4476750" y="209550"/>
            <a:chExt cx="4457700" cy="5295900"/>
          </a:xfrm>
        </p:grpSpPr>
        <p:sp>
          <p:nvSpPr>
            <p:cNvPr id="15" name="object 15"/>
            <p:cNvSpPr/>
            <p:nvPr/>
          </p:nvSpPr>
          <p:spPr>
            <a:xfrm>
              <a:off x="4495800" y="228600"/>
              <a:ext cx="4419600" cy="5257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86275" y="219075"/>
              <a:ext cx="4438650" cy="5276850"/>
            </a:xfrm>
            <a:custGeom>
              <a:avLst/>
              <a:gdLst/>
              <a:ahLst/>
              <a:cxnLst/>
              <a:rect l="l" t="t" r="r" b="b"/>
              <a:pathLst>
                <a:path w="4438650" h="5276850">
                  <a:moveTo>
                    <a:pt x="0" y="5276850"/>
                  </a:moveTo>
                  <a:lnTo>
                    <a:pt x="4438650" y="5276850"/>
                  </a:lnTo>
                  <a:lnTo>
                    <a:pt x="4438650" y="0"/>
                  </a:lnTo>
                  <a:lnTo>
                    <a:pt x="0" y="0"/>
                  </a:lnTo>
                  <a:lnTo>
                    <a:pt x="0" y="52768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-11111" y="5640489"/>
            <a:ext cx="9166860" cy="10953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016635">
              <a:lnSpc>
                <a:spcPct val="100000"/>
              </a:lnSpc>
              <a:spcBef>
                <a:spcPts val="370"/>
              </a:spcBef>
            </a:pPr>
            <a:r>
              <a:rPr sz="1800" spc="-10" dirty="0">
                <a:solidFill>
                  <a:srgbClr val="003A76"/>
                </a:solidFill>
                <a:latin typeface="Verdana"/>
                <a:cs typeface="Verdana"/>
              </a:rPr>
              <a:t>(pale)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9153525" algn="l"/>
              </a:tabLst>
            </a:pPr>
            <a:r>
              <a:rPr sz="1600" u="heavy" spc="-5" dirty="0">
                <a:solidFill>
                  <a:srgbClr val="003A76"/>
                </a:solidFill>
                <a:uFill>
                  <a:solidFill>
                    <a:srgbClr val="CCEB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90" dirty="0">
                <a:solidFill>
                  <a:srgbClr val="003A76"/>
                </a:solidFill>
                <a:uFill>
                  <a:solidFill>
                    <a:srgbClr val="CCEB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5" dirty="0">
                <a:solidFill>
                  <a:srgbClr val="003A76"/>
                </a:solidFill>
                <a:uFill>
                  <a:solidFill>
                    <a:srgbClr val="CCEBFF"/>
                  </a:solidFill>
                </a:uFill>
                <a:latin typeface="Verdana"/>
                <a:cs typeface="Verdana"/>
              </a:rPr>
              <a:t>•</a:t>
            </a:r>
            <a:r>
              <a:rPr sz="1600" b="1" u="heavy" spc="-15" dirty="0">
                <a:solidFill>
                  <a:srgbClr val="003A76"/>
                </a:solidFill>
                <a:uFill>
                  <a:solidFill>
                    <a:srgbClr val="CCEBFF"/>
                  </a:solidFill>
                </a:uFill>
                <a:latin typeface="Verdana"/>
                <a:cs typeface="Verdana"/>
              </a:rPr>
              <a:t>Blood </a:t>
            </a:r>
            <a:r>
              <a:rPr sz="1600" b="1" u="heavy" spc="-20" dirty="0">
                <a:solidFill>
                  <a:srgbClr val="003A76"/>
                </a:solidFill>
                <a:uFill>
                  <a:solidFill>
                    <a:srgbClr val="CCEBFF"/>
                  </a:solidFill>
                </a:uFill>
                <a:latin typeface="Verdana"/>
                <a:cs typeface="Verdana"/>
              </a:rPr>
              <a:t>vessels </a:t>
            </a:r>
            <a:r>
              <a:rPr sz="1600" b="1" u="heavy" spc="-10" dirty="0">
                <a:solidFill>
                  <a:srgbClr val="003A76"/>
                </a:solidFill>
                <a:uFill>
                  <a:solidFill>
                    <a:srgbClr val="CCEBFF"/>
                  </a:solidFill>
                </a:uFill>
                <a:latin typeface="Verdana"/>
                <a:cs typeface="Verdana"/>
              </a:rPr>
              <a:t>&amp; </a:t>
            </a:r>
            <a:r>
              <a:rPr sz="1600" b="1" u="heavy" spc="-15" dirty="0">
                <a:solidFill>
                  <a:srgbClr val="003A76"/>
                </a:solidFill>
                <a:uFill>
                  <a:solidFill>
                    <a:srgbClr val="CCEBFF"/>
                  </a:solidFill>
                </a:uFill>
                <a:latin typeface="Verdana"/>
                <a:cs typeface="Verdana"/>
              </a:rPr>
              <a:t>lymphatics: </a:t>
            </a:r>
            <a:r>
              <a:rPr sz="1600" b="1" u="heavy" spc="-10" dirty="0">
                <a:solidFill>
                  <a:srgbClr val="003A76"/>
                </a:solidFill>
                <a:uFill>
                  <a:solidFill>
                    <a:srgbClr val="CCEBFF"/>
                  </a:solidFill>
                </a:uFill>
                <a:latin typeface="Verdana"/>
                <a:cs typeface="Verdana"/>
              </a:rPr>
              <a:t>intimate </a:t>
            </a:r>
            <a:r>
              <a:rPr sz="1600" b="1" u="heavy" spc="-15" dirty="0">
                <a:solidFill>
                  <a:srgbClr val="003A76"/>
                </a:solidFill>
                <a:uFill>
                  <a:solidFill>
                    <a:srgbClr val="CCEBFF"/>
                  </a:solidFill>
                </a:uFill>
                <a:latin typeface="Verdana"/>
                <a:cs typeface="Verdana"/>
              </a:rPr>
              <a:t>plexuses around follicles. </a:t>
            </a:r>
            <a:r>
              <a:rPr sz="1600" b="1" u="heavy" spc="220" dirty="0">
                <a:solidFill>
                  <a:srgbClr val="003A76"/>
                </a:solidFill>
                <a:uFill>
                  <a:solidFill>
                    <a:srgbClr val="CCEBFF"/>
                  </a:solidFill>
                </a:uFill>
                <a:latin typeface="Verdana"/>
                <a:cs typeface="Verdana"/>
              </a:rPr>
              <a:t> </a:t>
            </a:r>
            <a:r>
              <a:rPr sz="1600" b="1" u="heavy" spc="-10" dirty="0">
                <a:solidFill>
                  <a:srgbClr val="003A76"/>
                </a:solidFill>
                <a:uFill>
                  <a:solidFill>
                    <a:srgbClr val="CCEBFF"/>
                  </a:solidFill>
                </a:uFill>
                <a:latin typeface="Verdana"/>
                <a:cs typeface="Verdana"/>
              </a:rPr>
              <a:t>Arterio-	</a:t>
            </a:r>
            <a:endParaRPr sz="1600">
              <a:latin typeface="Verdana"/>
              <a:cs typeface="Verdana"/>
            </a:endParaRPr>
          </a:p>
          <a:p>
            <a:pPr marL="10223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3A76"/>
                </a:solidFill>
                <a:latin typeface="Verdana"/>
                <a:cs typeface="Verdana"/>
              </a:rPr>
              <a:t>venus </a:t>
            </a:r>
            <a:r>
              <a:rPr sz="1600" b="1" spc="-15" dirty="0">
                <a:solidFill>
                  <a:srgbClr val="003A76"/>
                </a:solidFill>
                <a:latin typeface="Verdana"/>
                <a:cs typeface="Verdana"/>
              </a:rPr>
              <a:t>anatomoses</a:t>
            </a:r>
            <a:r>
              <a:rPr sz="1600" b="1" spc="105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A76"/>
                </a:solidFill>
                <a:latin typeface="Verdana"/>
                <a:cs typeface="Verdana"/>
              </a:rPr>
              <a:t>common</a:t>
            </a:r>
            <a:endParaRPr sz="1600">
              <a:latin typeface="Verdana"/>
              <a:cs typeface="Verdana"/>
            </a:endParaRPr>
          </a:p>
          <a:p>
            <a:pPr marL="212725" indent="-111125">
              <a:lnSpc>
                <a:spcPct val="100000"/>
              </a:lnSpc>
              <a:buSzPct val="93750"/>
              <a:buFont typeface="Verdana"/>
              <a:buChar char="•"/>
              <a:tabLst>
                <a:tab pos="213360" algn="l"/>
              </a:tabLst>
            </a:pPr>
            <a:r>
              <a:rPr sz="1600" b="1" spc="-15" dirty="0">
                <a:solidFill>
                  <a:srgbClr val="003A76"/>
                </a:solidFill>
                <a:latin typeface="Verdana"/>
                <a:cs typeface="Verdana"/>
              </a:rPr>
              <a:t>Thyroxin: </a:t>
            </a:r>
            <a:r>
              <a:rPr sz="1600" b="1" spc="-10" dirty="0">
                <a:solidFill>
                  <a:srgbClr val="003A76"/>
                </a:solidFill>
                <a:latin typeface="Verdana"/>
                <a:cs typeface="Verdana"/>
              </a:rPr>
              <a:t>in </a:t>
            </a:r>
            <a:r>
              <a:rPr sz="1600" b="1" spc="-15" dirty="0">
                <a:solidFill>
                  <a:srgbClr val="003A76"/>
                </a:solidFill>
                <a:latin typeface="Verdana"/>
                <a:cs typeface="Verdana"/>
              </a:rPr>
              <a:t>veins </a:t>
            </a:r>
            <a:r>
              <a:rPr sz="1600" b="1" spc="-10" dirty="0">
                <a:solidFill>
                  <a:srgbClr val="003A76"/>
                </a:solidFill>
                <a:latin typeface="Verdana"/>
                <a:cs typeface="Verdana"/>
              </a:rPr>
              <a:t>&amp; </a:t>
            </a:r>
            <a:r>
              <a:rPr sz="1600" b="1" spc="-15" dirty="0">
                <a:solidFill>
                  <a:srgbClr val="003A76"/>
                </a:solidFill>
                <a:latin typeface="Verdana"/>
                <a:cs typeface="Verdana"/>
              </a:rPr>
              <a:t>lymphatics (</a:t>
            </a:r>
            <a:r>
              <a:rPr sz="1600" b="1" spc="-15" dirty="0">
                <a:solidFill>
                  <a:srgbClr val="FF3300"/>
                </a:solidFill>
                <a:latin typeface="Verdana"/>
                <a:cs typeface="Verdana"/>
              </a:rPr>
              <a:t>most </a:t>
            </a:r>
            <a:r>
              <a:rPr sz="1600" b="1" spc="-10" dirty="0">
                <a:solidFill>
                  <a:srgbClr val="FF3300"/>
                </a:solidFill>
                <a:latin typeface="Verdana"/>
                <a:cs typeface="Verdana"/>
              </a:rPr>
              <a:t>in</a:t>
            </a:r>
            <a:r>
              <a:rPr sz="1600" b="1" spc="38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FF3300"/>
                </a:solidFill>
                <a:latin typeface="Verdana"/>
                <a:cs typeface="Verdana"/>
              </a:rPr>
              <a:t>veins</a:t>
            </a:r>
            <a:r>
              <a:rPr sz="1600" b="1" spc="-15" dirty="0">
                <a:solidFill>
                  <a:srgbClr val="003A76"/>
                </a:solidFill>
                <a:latin typeface="Verdana"/>
                <a:cs typeface="Verdana"/>
              </a:rPr>
              <a:t>)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826" y="457612"/>
            <a:ext cx="4260330" cy="449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3761" y="494411"/>
            <a:ext cx="4188171" cy="365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4797" y="568070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50037" y="0"/>
                </a:moveTo>
                <a:lnTo>
                  <a:pt x="0" y="150240"/>
                </a:lnTo>
                <a:lnTo>
                  <a:pt x="100329" y="150240"/>
                </a:lnTo>
                <a:lnTo>
                  <a:pt x="50291" y="0"/>
                </a:lnTo>
                <a:lnTo>
                  <a:pt x="500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7494" y="568070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50037" y="0"/>
                </a:moveTo>
                <a:lnTo>
                  <a:pt x="0" y="150240"/>
                </a:lnTo>
                <a:lnTo>
                  <a:pt x="100329" y="150240"/>
                </a:lnTo>
                <a:lnTo>
                  <a:pt x="50291" y="0"/>
                </a:lnTo>
                <a:lnTo>
                  <a:pt x="500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8526" y="568070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50037" y="0"/>
                </a:moveTo>
                <a:lnTo>
                  <a:pt x="0" y="150240"/>
                </a:lnTo>
                <a:lnTo>
                  <a:pt x="100329" y="150240"/>
                </a:lnTo>
                <a:lnTo>
                  <a:pt x="50291" y="0"/>
                </a:lnTo>
                <a:lnTo>
                  <a:pt x="500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1202" y="568070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50037" y="0"/>
                </a:moveTo>
                <a:lnTo>
                  <a:pt x="0" y="150240"/>
                </a:lnTo>
                <a:lnTo>
                  <a:pt x="100330" y="150240"/>
                </a:lnTo>
                <a:lnTo>
                  <a:pt x="50292" y="0"/>
                </a:lnTo>
                <a:lnTo>
                  <a:pt x="500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6154" y="553338"/>
            <a:ext cx="184150" cy="248285"/>
          </a:xfrm>
          <a:custGeom>
            <a:avLst/>
            <a:gdLst/>
            <a:ahLst/>
            <a:cxnLst/>
            <a:rect l="l" t="t" r="r" b="b"/>
            <a:pathLst>
              <a:path w="184150" h="248284">
                <a:moveTo>
                  <a:pt x="92837" y="0"/>
                </a:moveTo>
                <a:lnTo>
                  <a:pt x="48640" y="10033"/>
                </a:lnTo>
                <a:lnTo>
                  <a:pt x="19938" y="36575"/>
                </a:lnTo>
                <a:lnTo>
                  <a:pt x="4571" y="75564"/>
                </a:lnTo>
                <a:lnTo>
                  <a:pt x="0" y="122682"/>
                </a:lnTo>
                <a:lnTo>
                  <a:pt x="283" y="136780"/>
                </a:lnTo>
                <a:lnTo>
                  <a:pt x="6996" y="185797"/>
                </a:lnTo>
                <a:lnTo>
                  <a:pt x="24772" y="221835"/>
                </a:lnTo>
                <a:lnTo>
                  <a:pt x="66722" y="245602"/>
                </a:lnTo>
                <a:lnTo>
                  <a:pt x="90931" y="247776"/>
                </a:lnTo>
                <a:lnTo>
                  <a:pt x="103643" y="247157"/>
                </a:lnTo>
                <a:lnTo>
                  <a:pt x="143684" y="232542"/>
                </a:lnTo>
                <a:lnTo>
                  <a:pt x="168929" y="202368"/>
                </a:lnTo>
                <a:lnTo>
                  <a:pt x="181304" y="160274"/>
                </a:lnTo>
                <a:lnTo>
                  <a:pt x="183769" y="123698"/>
                </a:lnTo>
                <a:lnTo>
                  <a:pt x="183505" y="110103"/>
                </a:lnTo>
                <a:lnTo>
                  <a:pt x="176879" y="62128"/>
                </a:lnTo>
                <a:lnTo>
                  <a:pt x="158902" y="26392"/>
                </a:lnTo>
                <a:lnTo>
                  <a:pt x="127287" y="5036"/>
                </a:lnTo>
                <a:lnTo>
                  <a:pt x="92837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39484" y="500633"/>
            <a:ext cx="270510" cy="355600"/>
          </a:xfrm>
          <a:custGeom>
            <a:avLst/>
            <a:gdLst/>
            <a:ahLst/>
            <a:cxnLst/>
            <a:rect l="l" t="t" r="r" b="b"/>
            <a:pathLst>
              <a:path w="270510" h="355600">
                <a:moveTo>
                  <a:pt x="10540" y="0"/>
                </a:moveTo>
                <a:lnTo>
                  <a:pt x="259714" y="0"/>
                </a:lnTo>
                <a:lnTo>
                  <a:pt x="261238" y="0"/>
                </a:lnTo>
                <a:lnTo>
                  <a:pt x="262763" y="507"/>
                </a:lnTo>
                <a:lnTo>
                  <a:pt x="264160" y="1524"/>
                </a:lnTo>
                <a:lnTo>
                  <a:pt x="265556" y="2539"/>
                </a:lnTo>
                <a:lnTo>
                  <a:pt x="266700" y="4190"/>
                </a:lnTo>
                <a:lnTo>
                  <a:pt x="267588" y="6476"/>
                </a:lnTo>
                <a:lnTo>
                  <a:pt x="268477" y="8762"/>
                </a:lnTo>
                <a:lnTo>
                  <a:pt x="269113" y="11811"/>
                </a:lnTo>
                <a:lnTo>
                  <a:pt x="269620" y="15620"/>
                </a:lnTo>
                <a:lnTo>
                  <a:pt x="270128" y="19430"/>
                </a:lnTo>
                <a:lnTo>
                  <a:pt x="270255" y="24002"/>
                </a:lnTo>
                <a:lnTo>
                  <a:pt x="270255" y="29463"/>
                </a:lnTo>
                <a:lnTo>
                  <a:pt x="270255" y="34798"/>
                </a:lnTo>
                <a:lnTo>
                  <a:pt x="270128" y="39369"/>
                </a:lnTo>
                <a:lnTo>
                  <a:pt x="269620" y="43052"/>
                </a:lnTo>
                <a:lnTo>
                  <a:pt x="269113" y="46736"/>
                </a:lnTo>
                <a:lnTo>
                  <a:pt x="268477" y="49783"/>
                </a:lnTo>
                <a:lnTo>
                  <a:pt x="267588" y="52069"/>
                </a:lnTo>
                <a:lnTo>
                  <a:pt x="266700" y="54355"/>
                </a:lnTo>
                <a:lnTo>
                  <a:pt x="265556" y="56006"/>
                </a:lnTo>
                <a:lnTo>
                  <a:pt x="264160" y="57150"/>
                </a:lnTo>
                <a:lnTo>
                  <a:pt x="262763" y="58165"/>
                </a:lnTo>
                <a:lnTo>
                  <a:pt x="261238" y="58800"/>
                </a:lnTo>
                <a:lnTo>
                  <a:pt x="259714" y="58800"/>
                </a:lnTo>
                <a:lnTo>
                  <a:pt x="171195" y="58800"/>
                </a:lnTo>
                <a:lnTo>
                  <a:pt x="171195" y="343535"/>
                </a:lnTo>
                <a:lnTo>
                  <a:pt x="171195" y="345439"/>
                </a:lnTo>
                <a:lnTo>
                  <a:pt x="170561" y="347090"/>
                </a:lnTo>
                <a:lnTo>
                  <a:pt x="169417" y="348488"/>
                </a:lnTo>
                <a:lnTo>
                  <a:pt x="168275" y="350012"/>
                </a:lnTo>
                <a:lnTo>
                  <a:pt x="166242" y="351154"/>
                </a:lnTo>
                <a:lnTo>
                  <a:pt x="163575" y="352043"/>
                </a:lnTo>
                <a:lnTo>
                  <a:pt x="160781" y="352932"/>
                </a:lnTo>
                <a:lnTo>
                  <a:pt x="157099" y="353694"/>
                </a:lnTo>
                <a:lnTo>
                  <a:pt x="152526" y="354202"/>
                </a:lnTo>
                <a:lnTo>
                  <a:pt x="147827" y="354838"/>
                </a:lnTo>
                <a:lnTo>
                  <a:pt x="141986" y="355091"/>
                </a:lnTo>
                <a:lnTo>
                  <a:pt x="135127" y="355091"/>
                </a:lnTo>
                <a:lnTo>
                  <a:pt x="128142" y="355091"/>
                </a:lnTo>
                <a:lnTo>
                  <a:pt x="122427" y="354838"/>
                </a:lnTo>
                <a:lnTo>
                  <a:pt x="117728" y="354202"/>
                </a:lnTo>
                <a:lnTo>
                  <a:pt x="113156" y="353694"/>
                </a:lnTo>
                <a:lnTo>
                  <a:pt x="100837" y="348488"/>
                </a:lnTo>
                <a:lnTo>
                  <a:pt x="99694" y="347090"/>
                </a:lnTo>
                <a:lnTo>
                  <a:pt x="99060" y="345439"/>
                </a:lnTo>
                <a:lnTo>
                  <a:pt x="99060" y="343535"/>
                </a:lnTo>
                <a:lnTo>
                  <a:pt x="99060" y="58800"/>
                </a:lnTo>
                <a:lnTo>
                  <a:pt x="10540" y="58800"/>
                </a:lnTo>
                <a:lnTo>
                  <a:pt x="8762" y="58800"/>
                </a:lnTo>
                <a:lnTo>
                  <a:pt x="7238" y="58165"/>
                </a:lnTo>
                <a:lnTo>
                  <a:pt x="5968" y="57150"/>
                </a:lnTo>
                <a:lnTo>
                  <a:pt x="4699" y="56006"/>
                </a:lnTo>
                <a:lnTo>
                  <a:pt x="3555" y="54355"/>
                </a:lnTo>
                <a:lnTo>
                  <a:pt x="2666" y="52069"/>
                </a:lnTo>
                <a:lnTo>
                  <a:pt x="1777" y="49783"/>
                </a:lnTo>
                <a:lnTo>
                  <a:pt x="1015" y="46736"/>
                </a:lnTo>
                <a:lnTo>
                  <a:pt x="635" y="43052"/>
                </a:lnTo>
                <a:lnTo>
                  <a:pt x="126" y="39369"/>
                </a:lnTo>
                <a:lnTo>
                  <a:pt x="0" y="34798"/>
                </a:lnTo>
                <a:lnTo>
                  <a:pt x="0" y="29463"/>
                </a:lnTo>
                <a:lnTo>
                  <a:pt x="0" y="24002"/>
                </a:lnTo>
                <a:lnTo>
                  <a:pt x="126" y="19430"/>
                </a:lnTo>
                <a:lnTo>
                  <a:pt x="635" y="15620"/>
                </a:lnTo>
                <a:lnTo>
                  <a:pt x="1015" y="11811"/>
                </a:lnTo>
                <a:lnTo>
                  <a:pt x="1777" y="8762"/>
                </a:lnTo>
                <a:lnTo>
                  <a:pt x="2666" y="6476"/>
                </a:lnTo>
                <a:lnTo>
                  <a:pt x="3555" y="4190"/>
                </a:lnTo>
                <a:lnTo>
                  <a:pt x="4699" y="2539"/>
                </a:lnTo>
                <a:lnTo>
                  <a:pt x="5968" y="1524"/>
                </a:lnTo>
                <a:lnTo>
                  <a:pt x="7238" y="507"/>
                </a:lnTo>
                <a:lnTo>
                  <a:pt x="8762" y="0"/>
                </a:lnTo>
                <a:lnTo>
                  <a:pt x="1054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7535" y="500633"/>
            <a:ext cx="198755" cy="355600"/>
          </a:xfrm>
          <a:custGeom>
            <a:avLst/>
            <a:gdLst/>
            <a:ahLst/>
            <a:cxnLst/>
            <a:rect l="l" t="t" r="r" b="b"/>
            <a:pathLst>
              <a:path w="198754" h="355600">
                <a:moveTo>
                  <a:pt x="21336" y="0"/>
                </a:moveTo>
                <a:lnTo>
                  <a:pt x="187578" y="0"/>
                </a:lnTo>
                <a:lnTo>
                  <a:pt x="189229" y="0"/>
                </a:lnTo>
                <a:lnTo>
                  <a:pt x="190753" y="507"/>
                </a:lnTo>
                <a:lnTo>
                  <a:pt x="192024" y="1524"/>
                </a:lnTo>
                <a:lnTo>
                  <a:pt x="193293" y="2539"/>
                </a:lnTo>
                <a:lnTo>
                  <a:pt x="194437" y="4190"/>
                </a:lnTo>
                <a:lnTo>
                  <a:pt x="198247" y="24002"/>
                </a:lnTo>
                <a:lnTo>
                  <a:pt x="198247" y="29463"/>
                </a:lnTo>
                <a:lnTo>
                  <a:pt x="198247" y="34925"/>
                </a:lnTo>
                <a:lnTo>
                  <a:pt x="189229" y="58800"/>
                </a:lnTo>
                <a:lnTo>
                  <a:pt x="187578" y="58800"/>
                </a:lnTo>
                <a:lnTo>
                  <a:pt x="72136" y="58800"/>
                </a:lnTo>
                <a:lnTo>
                  <a:pt x="72136" y="153796"/>
                </a:lnTo>
                <a:lnTo>
                  <a:pt x="180466" y="153796"/>
                </a:lnTo>
                <a:lnTo>
                  <a:pt x="182117" y="153796"/>
                </a:lnTo>
                <a:lnTo>
                  <a:pt x="188340" y="159765"/>
                </a:lnTo>
                <a:lnTo>
                  <a:pt x="189356" y="161925"/>
                </a:lnTo>
                <a:lnTo>
                  <a:pt x="189991" y="164845"/>
                </a:lnTo>
                <a:lnTo>
                  <a:pt x="190500" y="168528"/>
                </a:lnTo>
                <a:lnTo>
                  <a:pt x="190880" y="172212"/>
                </a:lnTo>
                <a:lnTo>
                  <a:pt x="191135" y="176783"/>
                </a:lnTo>
                <a:lnTo>
                  <a:pt x="191135" y="182244"/>
                </a:lnTo>
                <a:lnTo>
                  <a:pt x="191135" y="187705"/>
                </a:lnTo>
                <a:lnTo>
                  <a:pt x="188340" y="204850"/>
                </a:lnTo>
                <a:lnTo>
                  <a:pt x="187325" y="207263"/>
                </a:lnTo>
                <a:lnTo>
                  <a:pt x="186181" y="208914"/>
                </a:lnTo>
                <a:lnTo>
                  <a:pt x="184912" y="209930"/>
                </a:lnTo>
                <a:lnTo>
                  <a:pt x="183641" y="210946"/>
                </a:lnTo>
                <a:lnTo>
                  <a:pt x="182117" y="211454"/>
                </a:lnTo>
                <a:lnTo>
                  <a:pt x="180466" y="211454"/>
                </a:lnTo>
                <a:lnTo>
                  <a:pt x="72136" y="211454"/>
                </a:lnTo>
                <a:lnTo>
                  <a:pt x="72136" y="343026"/>
                </a:lnTo>
                <a:lnTo>
                  <a:pt x="72136" y="345058"/>
                </a:lnTo>
                <a:lnTo>
                  <a:pt x="71500" y="346837"/>
                </a:lnTo>
                <a:lnTo>
                  <a:pt x="70485" y="348233"/>
                </a:lnTo>
                <a:lnTo>
                  <a:pt x="69341" y="349630"/>
                </a:lnTo>
                <a:lnTo>
                  <a:pt x="67437" y="350900"/>
                </a:lnTo>
                <a:lnTo>
                  <a:pt x="64515" y="351916"/>
                </a:lnTo>
                <a:lnTo>
                  <a:pt x="61722" y="352932"/>
                </a:lnTo>
                <a:lnTo>
                  <a:pt x="58038" y="353694"/>
                </a:lnTo>
                <a:lnTo>
                  <a:pt x="53466" y="354202"/>
                </a:lnTo>
                <a:lnTo>
                  <a:pt x="49022" y="354838"/>
                </a:lnTo>
                <a:lnTo>
                  <a:pt x="43179" y="355091"/>
                </a:lnTo>
                <a:lnTo>
                  <a:pt x="36067" y="355091"/>
                </a:lnTo>
                <a:lnTo>
                  <a:pt x="29083" y="355091"/>
                </a:lnTo>
                <a:lnTo>
                  <a:pt x="23367" y="354838"/>
                </a:lnTo>
                <a:lnTo>
                  <a:pt x="18668" y="354202"/>
                </a:lnTo>
                <a:lnTo>
                  <a:pt x="14097" y="353694"/>
                </a:lnTo>
                <a:lnTo>
                  <a:pt x="0" y="345058"/>
                </a:lnTo>
                <a:lnTo>
                  <a:pt x="0" y="343026"/>
                </a:lnTo>
                <a:lnTo>
                  <a:pt x="0" y="22732"/>
                </a:lnTo>
                <a:lnTo>
                  <a:pt x="0" y="14731"/>
                </a:lnTo>
                <a:lnTo>
                  <a:pt x="2031" y="8889"/>
                </a:lnTo>
                <a:lnTo>
                  <a:pt x="6096" y="5333"/>
                </a:lnTo>
                <a:lnTo>
                  <a:pt x="10287" y="1777"/>
                </a:lnTo>
                <a:lnTo>
                  <a:pt x="15239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3761" y="500633"/>
            <a:ext cx="241935" cy="353695"/>
          </a:xfrm>
          <a:custGeom>
            <a:avLst/>
            <a:gdLst/>
            <a:ahLst/>
            <a:cxnLst/>
            <a:rect l="l" t="t" r="r" b="b"/>
            <a:pathLst>
              <a:path w="241935" h="353694">
                <a:moveTo>
                  <a:pt x="16763" y="0"/>
                </a:moveTo>
                <a:lnTo>
                  <a:pt x="211962" y="0"/>
                </a:lnTo>
                <a:lnTo>
                  <a:pt x="219456" y="0"/>
                </a:lnTo>
                <a:lnTo>
                  <a:pt x="224917" y="1904"/>
                </a:lnTo>
                <a:lnTo>
                  <a:pt x="228473" y="5714"/>
                </a:lnTo>
                <a:lnTo>
                  <a:pt x="232029" y="9651"/>
                </a:lnTo>
                <a:lnTo>
                  <a:pt x="233806" y="14986"/>
                </a:lnTo>
                <a:lnTo>
                  <a:pt x="233806" y="21843"/>
                </a:lnTo>
                <a:lnTo>
                  <a:pt x="233806" y="35305"/>
                </a:lnTo>
                <a:lnTo>
                  <a:pt x="233806" y="40131"/>
                </a:lnTo>
                <a:lnTo>
                  <a:pt x="233552" y="44450"/>
                </a:lnTo>
                <a:lnTo>
                  <a:pt x="233171" y="48005"/>
                </a:lnTo>
                <a:lnTo>
                  <a:pt x="232663" y="51562"/>
                </a:lnTo>
                <a:lnTo>
                  <a:pt x="231901" y="54990"/>
                </a:lnTo>
                <a:lnTo>
                  <a:pt x="230631" y="58292"/>
                </a:lnTo>
                <a:lnTo>
                  <a:pt x="229488" y="61721"/>
                </a:lnTo>
                <a:lnTo>
                  <a:pt x="227964" y="65150"/>
                </a:lnTo>
                <a:lnTo>
                  <a:pt x="225932" y="68706"/>
                </a:lnTo>
                <a:lnTo>
                  <a:pt x="223900" y="72262"/>
                </a:lnTo>
                <a:lnTo>
                  <a:pt x="221361" y="76453"/>
                </a:lnTo>
                <a:lnTo>
                  <a:pt x="218312" y="81406"/>
                </a:lnTo>
                <a:lnTo>
                  <a:pt x="83312" y="295782"/>
                </a:lnTo>
                <a:lnTo>
                  <a:pt x="231139" y="295782"/>
                </a:lnTo>
                <a:lnTo>
                  <a:pt x="234569" y="295782"/>
                </a:lnTo>
                <a:lnTo>
                  <a:pt x="237236" y="297941"/>
                </a:lnTo>
                <a:lnTo>
                  <a:pt x="239013" y="302387"/>
                </a:lnTo>
                <a:lnTo>
                  <a:pt x="240792" y="306704"/>
                </a:lnTo>
                <a:lnTo>
                  <a:pt x="241681" y="314325"/>
                </a:lnTo>
                <a:lnTo>
                  <a:pt x="241681" y="324992"/>
                </a:lnTo>
                <a:lnTo>
                  <a:pt x="241681" y="330326"/>
                </a:lnTo>
                <a:lnTo>
                  <a:pt x="241554" y="334771"/>
                </a:lnTo>
                <a:lnTo>
                  <a:pt x="241045" y="338454"/>
                </a:lnTo>
                <a:lnTo>
                  <a:pt x="240664" y="342011"/>
                </a:lnTo>
                <a:lnTo>
                  <a:pt x="239902" y="345058"/>
                </a:lnTo>
                <a:lnTo>
                  <a:pt x="239013" y="347217"/>
                </a:lnTo>
                <a:lnTo>
                  <a:pt x="238125" y="349503"/>
                </a:lnTo>
                <a:lnTo>
                  <a:pt x="236981" y="351154"/>
                </a:lnTo>
                <a:lnTo>
                  <a:pt x="235585" y="352043"/>
                </a:lnTo>
                <a:lnTo>
                  <a:pt x="234187" y="352932"/>
                </a:lnTo>
                <a:lnTo>
                  <a:pt x="232790" y="353440"/>
                </a:lnTo>
                <a:lnTo>
                  <a:pt x="231139" y="353440"/>
                </a:lnTo>
                <a:lnTo>
                  <a:pt x="22732" y="353440"/>
                </a:lnTo>
                <a:lnTo>
                  <a:pt x="15493" y="353440"/>
                </a:lnTo>
                <a:lnTo>
                  <a:pt x="9779" y="351281"/>
                </a:lnTo>
                <a:lnTo>
                  <a:pt x="5968" y="347090"/>
                </a:lnTo>
                <a:lnTo>
                  <a:pt x="2031" y="342900"/>
                </a:lnTo>
                <a:lnTo>
                  <a:pt x="0" y="336803"/>
                </a:lnTo>
                <a:lnTo>
                  <a:pt x="0" y="328802"/>
                </a:lnTo>
                <a:lnTo>
                  <a:pt x="0" y="316864"/>
                </a:lnTo>
                <a:lnTo>
                  <a:pt x="0" y="313181"/>
                </a:lnTo>
                <a:lnTo>
                  <a:pt x="254" y="309879"/>
                </a:lnTo>
                <a:lnTo>
                  <a:pt x="762" y="306831"/>
                </a:lnTo>
                <a:lnTo>
                  <a:pt x="1143" y="303911"/>
                </a:lnTo>
                <a:lnTo>
                  <a:pt x="7874" y="287654"/>
                </a:lnTo>
                <a:lnTo>
                  <a:pt x="9906" y="283971"/>
                </a:lnTo>
                <a:lnTo>
                  <a:pt x="12573" y="279653"/>
                </a:lnTo>
                <a:lnTo>
                  <a:pt x="15620" y="274446"/>
                </a:lnTo>
                <a:lnTo>
                  <a:pt x="152654" y="57150"/>
                </a:lnTo>
                <a:lnTo>
                  <a:pt x="16763" y="57150"/>
                </a:lnTo>
                <a:lnTo>
                  <a:pt x="14477" y="57150"/>
                </a:lnTo>
                <a:lnTo>
                  <a:pt x="12700" y="56641"/>
                </a:lnTo>
                <a:lnTo>
                  <a:pt x="4444" y="34036"/>
                </a:lnTo>
                <a:lnTo>
                  <a:pt x="4444" y="28955"/>
                </a:lnTo>
                <a:lnTo>
                  <a:pt x="4444" y="23494"/>
                </a:lnTo>
                <a:lnTo>
                  <a:pt x="14477" y="0"/>
                </a:lnTo>
                <a:lnTo>
                  <a:pt x="16763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5432" y="499618"/>
            <a:ext cx="291465" cy="356235"/>
          </a:xfrm>
          <a:custGeom>
            <a:avLst/>
            <a:gdLst/>
            <a:ahLst/>
            <a:cxnLst/>
            <a:rect l="l" t="t" r="r" b="b"/>
            <a:pathLst>
              <a:path w="291464" h="356234">
                <a:moveTo>
                  <a:pt x="259969" y="0"/>
                </a:moveTo>
                <a:lnTo>
                  <a:pt x="266192" y="0"/>
                </a:lnTo>
                <a:lnTo>
                  <a:pt x="271398" y="127"/>
                </a:lnTo>
                <a:lnTo>
                  <a:pt x="291338" y="9906"/>
                </a:lnTo>
                <a:lnTo>
                  <a:pt x="291338" y="11684"/>
                </a:lnTo>
                <a:lnTo>
                  <a:pt x="291338" y="329311"/>
                </a:lnTo>
                <a:lnTo>
                  <a:pt x="291338" y="333502"/>
                </a:lnTo>
                <a:lnTo>
                  <a:pt x="290703" y="337185"/>
                </a:lnTo>
                <a:lnTo>
                  <a:pt x="289179" y="340487"/>
                </a:lnTo>
                <a:lnTo>
                  <a:pt x="287781" y="343789"/>
                </a:lnTo>
                <a:lnTo>
                  <a:pt x="274573" y="353441"/>
                </a:lnTo>
                <a:lnTo>
                  <a:pt x="271271" y="354457"/>
                </a:lnTo>
                <a:lnTo>
                  <a:pt x="267843" y="354965"/>
                </a:lnTo>
                <a:lnTo>
                  <a:pt x="264287" y="354965"/>
                </a:lnTo>
                <a:lnTo>
                  <a:pt x="233806" y="354965"/>
                </a:lnTo>
                <a:lnTo>
                  <a:pt x="227330" y="354965"/>
                </a:lnTo>
                <a:lnTo>
                  <a:pt x="221869" y="354330"/>
                </a:lnTo>
                <a:lnTo>
                  <a:pt x="217296" y="353060"/>
                </a:lnTo>
                <a:lnTo>
                  <a:pt x="212597" y="351790"/>
                </a:lnTo>
                <a:lnTo>
                  <a:pt x="208280" y="349504"/>
                </a:lnTo>
                <a:lnTo>
                  <a:pt x="204343" y="346075"/>
                </a:lnTo>
                <a:lnTo>
                  <a:pt x="200532" y="342773"/>
                </a:lnTo>
                <a:lnTo>
                  <a:pt x="180720" y="310134"/>
                </a:lnTo>
                <a:lnTo>
                  <a:pt x="92837" y="145034"/>
                </a:lnTo>
                <a:lnTo>
                  <a:pt x="73406" y="104655"/>
                </a:lnTo>
                <a:lnTo>
                  <a:pt x="63118" y="80010"/>
                </a:lnTo>
                <a:lnTo>
                  <a:pt x="62484" y="80010"/>
                </a:lnTo>
                <a:lnTo>
                  <a:pt x="64135" y="119126"/>
                </a:lnTo>
                <a:lnTo>
                  <a:pt x="64769" y="159385"/>
                </a:lnTo>
                <a:lnTo>
                  <a:pt x="64769" y="344297"/>
                </a:lnTo>
                <a:lnTo>
                  <a:pt x="64769" y="346202"/>
                </a:lnTo>
                <a:lnTo>
                  <a:pt x="64262" y="347853"/>
                </a:lnTo>
                <a:lnTo>
                  <a:pt x="63245" y="349250"/>
                </a:lnTo>
                <a:lnTo>
                  <a:pt x="62230" y="350647"/>
                </a:lnTo>
                <a:lnTo>
                  <a:pt x="60451" y="351917"/>
                </a:lnTo>
                <a:lnTo>
                  <a:pt x="58038" y="352933"/>
                </a:lnTo>
                <a:lnTo>
                  <a:pt x="55625" y="353949"/>
                </a:lnTo>
                <a:lnTo>
                  <a:pt x="52197" y="354711"/>
                </a:lnTo>
                <a:lnTo>
                  <a:pt x="48006" y="355219"/>
                </a:lnTo>
                <a:lnTo>
                  <a:pt x="43815" y="355854"/>
                </a:lnTo>
                <a:lnTo>
                  <a:pt x="38481" y="356108"/>
                </a:lnTo>
                <a:lnTo>
                  <a:pt x="32004" y="356108"/>
                </a:lnTo>
                <a:lnTo>
                  <a:pt x="25526" y="356108"/>
                </a:lnTo>
                <a:lnTo>
                  <a:pt x="20319" y="355854"/>
                </a:lnTo>
                <a:lnTo>
                  <a:pt x="16129" y="355219"/>
                </a:lnTo>
                <a:lnTo>
                  <a:pt x="11937" y="354711"/>
                </a:lnTo>
                <a:lnTo>
                  <a:pt x="1397" y="349250"/>
                </a:lnTo>
                <a:lnTo>
                  <a:pt x="507" y="347853"/>
                </a:lnTo>
                <a:lnTo>
                  <a:pt x="0" y="346202"/>
                </a:lnTo>
                <a:lnTo>
                  <a:pt x="0" y="344297"/>
                </a:lnTo>
                <a:lnTo>
                  <a:pt x="0" y="26670"/>
                </a:lnTo>
                <a:lnTo>
                  <a:pt x="0" y="18161"/>
                </a:lnTo>
                <a:lnTo>
                  <a:pt x="2540" y="11684"/>
                </a:lnTo>
                <a:lnTo>
                  <a:pt x="7493" y="7493"/>
                </a:lnTo>
                <a:lnTo>
                  <a:pt x="12445" y="3175"/>
                </a:lnTo>
                <a:lnTo>
                  <a:pt x="18668" y="1016"/>
                </a:lnTo>
                <a:lnTo>
                  <a:pt x="25907" y="1016"/>
                </a:lnTo>
                <a:lnTo>
                  <a:pt x="64388" y="1016"/>
                </a:lnTo>
                <a:lnTo>
                  <a:pt x="71374" y="1016"/>
                </a:lnTo>
                <a:lnTo>
                  <a:pt x="77216" y="1651"/>
                </a:lnTo>
                <a:lnTo>
                  <a:pt x="105156" y="20066"/>
                </a:lnTo>
                <a:lnTo>
                  <a:pt x="108457" y="24892"/>
                </a:lnTo>
                <a:lnTo>
                  <a:pt x="111760" y="30861"/>
                </a:lnTo>
                <a:lnTo>
                  <a:pt x="115188" y="37973"/>
                </a:lnTo>
                <a:lnTo>
                  <a:pt x="184022" y="167132"/>
                </a:lnTo>
                <a:lnTo>
                  <a:pt x="187049" y="172938"/>
                </a:lnTo>
                <a:lnTo>
                  <a:pt x="190039" y="178720"/>
                </a:lnTo>
                <a:lnTo>
                  <a:pt x="193006" y="184455"/>
                </a:lnTo>
                <a:lnTo>
                  <a:pt x="195960" y="190119"/>
                </a:lnTo>
                <a:lnTo>
                  <a:pt x="199897" y="197739"/>
                </a:lnTo>
                <a:lnTo>
                  <a:pt x="203581" y="205232"/>
                </a:lnTo>
                <a:lnTo>
                  <a:pt x="207264" y="212852"/>
                </a:lnTo>
                <a:lnTo>
                  <a:pt x="210946" y="220345"/>
                </a:lnTo>
                <a:lnTo>
                  <a:pt x="214503" y="227837"/>
                </a:lnTo>
                <a:lnTo>
                  <a:pt x="217931" y="235077"/>
                </a:lnTo>
                <a:lnTo>
                  <a:pt x="221360" y="242316"/>
                </a:lnTo>
                <a:lnTo>
                  <a:pt x="224790" y="249682"/>
                </a:lnTo>
                <a:lnTo>
                  <a:pt x="227965" y="256921"/>
                </a:lnTo>
                <a:lnTo>
                  <a:pt x="228345" y="256921"/>
                </a:lnTo>
                <a:lnTo>
                  <a:pt x="227076" y="217043"/>
                </a:lnTo>
                <a:lnTo>
                  <a:pt x="226694" y="177419"/>
                </a:lnTo>
                <a:lnTo>
                  <a:pt x="226694" y="11684"/>
                </a:lnTo>
                <a:lnTo>
                  <a:pt x="226694" y="9906"/>
                </a:lnTo>
                <a:lnTo>
                  <a:pt x="227203" y="8255"/>
                </a:lnTo>
                <a:lnTo>
                  <a:pt x="228345" y="6731"/>
                </a:lnTo>
                <a:lnTo>
                  <a:pt x="229362" y="5334"/>
                </a:lnTo>
                <a:lnTo>
                  <a:pt x="253365" y="0"/>
                </a:lnTo>
                <a:lnTo>
                  <a:pt x="25996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75832" y="498983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90" h="356869">
                <a:moveTo>
                  <a:pt x="160019" y="0"/>
                </a:moveTo>
                <a:lnTo>
                  <a:pt x="167691" y="25"/>
                </a:lnTo>
                <a:lnTo>
                  <a:pt x="174529" y="111"/>
                </a:lnTo>
                <a:lnTo>
                  <a:pt x="180558" y="267"/>
                </a:lnTo>
                <a:lnTo>
                  <a:pt x="185800" y="507"/>
                </a:lnTo>
                <a:lnTo>
                  <a:pt x="192150" y="762"/>
                </a:lnTo>
                <a:lnTo>
                  <a:pt x="197103" y="1396"/>
                </a:lnTo>
                <a:lnTo>
                  <a:pt x="200659" y="2412"/>
                </a:lnTo>
                <a:lnTo>
                  <a:pt x="204215" y="3428"/>
                </a:lnTo>
                <a:lnTo>
                  <a:pt x="212216" y="15112"/>
                </a:lnTo>
                <a:lnTo>
                  <a:pt x="321437" y="328294"/>
                </a:lnTo>
                <a:lnTo>
                  <a:pt x="323722" y="334899"/>
                </a:lnTo>
                <a:lnTo>
                  <a:pt x="324992" y="340105"/>
                </a:lnTo>
                <a:lnTo>
                  <a:pt x="325627" y="343915"/>
                </a:lnTo>
                <a:lnTo>
                  <a:pt x="326136" y="347725"/>
                </a:lnTo>
                <a:lnTo>
                  <a:pt x="325373" y="350519"/>
                </a:lnTo>
                <a:lnTo>
                  <a:pt x="323341" y="352425"/>
                </a:lnTo>
                <a:lnTo>
                  <a:pt x="321437" y="354329"/>
                </a:lnTo>
                <a:lnTo>
                  <a:pt x="317881" y="355600"/>
                </a:lnTo>
                <a:lnTo>
                  <a:pt x="312800" y="355980"/>
                </a:lnTo>
                <a:lnTo>
                  <a:pt x="307593" y="356488"/>
                </a:lnTo>
                <a:lnTo>
                  <a:pt x="300609" y="356742"/>
                </a:lnTo>
                <a:lnTo>
                  <a:pt x="291718" y="356742"/>
                </a:lnTo>
                <a:lnTo>
                  <a:pt x="282447" y="356742"/>
                </a:lnTo>
                <a:lnTo>
                  <a:pt x="249682" y="345566"/>
                </a:lnTo>
                <a:lnTo>
                  <a:pt x="225932" y="274446"/>
                </a:lnTo>
                <a:lnTo>
                  <a:pt x="93217" y="274446"/>
                </a:lnTo>
                <a:lnTo>
                  <a:pt x="70738" y="343662"/>
                </a:lnTo>
                <a:lnTo>
                  <a:pt x="70103" y="346201"/>
                </a:lnTo>
                <a:lnTo>
                  <a:pt x="69087" y="348233"/>
                </a:lnTo>
                <a:lnTo>
                  <a:pt x="50926" y="356107"/>
                </a:lnTo>
                <a:lnTo>
                  <a:pt x="46100" y="356488"/>
                </a:lnTo>
                <a:lnTo>
                  <a:pt x="39877" y="356742"/>
                </a:lnTo>
                <a:lnTo>
                  <a:pt x="32003" y="356742"/>
                </a:lnTo>
                <a:lnTo>
                  <a:pt x="23621" y="356742"/>
                </a:lnTo>
                <a:lnTo>
                  <a:pt x="17017" y="356488"/>
                </a:lnTo>
                <a:lnTo>
                  <a:pt x="12318" y="355853"/>
                </a:lnTo>
                <a:lnTo>
                  <a:pt x="7619" y="355345"/>
                </a:lnTo>
                <a:lnTo>
                  <a:pt x="4317" y="354075"/>
                </a:lnTo>
                <a:lnTo>
                  <a:pt x="2539" y="351916"/>
                </a:lnTo>
                <a:lnTo>
                  <a:pt x="634" y="349884"/>
                </a:lnTo>
                <a:lnTo>
                  <a:pt x="0" y="346837"/>
                </a:lnTo>
                <a:lnTo>
                  <a:pt x="634" y="343026"/>
                </a:lnTo>
                <a:lnTo>
                  <a:pt x="1142" y="339216"/>
                </a:lnTo>
                <a:lnTo>
                  <a:pt x="2539" y="334137"/>
                </a:lnTo>
                <a:lnTo>
                  <a:pt x="4698" y="327787"/>
                </a:lnTo>
                <a:lnTo>
                  <a:pt x="113664" y="14224"/>
                </a:lnTo>
                <a:lnTo>
                  <a:pt x="114680" y="11175"/>
                </a:lnTo>
                <a:lnTo>
                  <a:pt x="116077" y="8636"/>
                </a:lnTo>
                <a:lnTo>
                  <a:pt x="117475" y="6730"/>
                </a:lnTo>
                <a:lnTo>
                  <a:pt x="118871" y="4825"/>
                </a:lnTo>
                <a:lnTo>
                  <a:pt x="121284" y="3428"/>
                </a:lnTo>
                <a:lnTo>
                  <a:pt x="124459" y="2412"/>
                </a:lnTo>
                <a:lnTo>
                  <a:pt x="127634" y="1396"/>
                </a:lnTo>
                <a:lnTo>
                  <a:pt x="132079" y="762"/>
                </a:lnTo>
                <a:lnTo>
                  <a:pt x="137667" y="507"/>
                </a:lnTo>
                <a:lnTo>
                  <a:pt x="143382" y="126"/>
                </a:lnTo>
                <a:lnTo>
                  <a:pt x="150748" y="0"/>
                </a:lnTo>
                <a:lnTo>
                  <a:pt x="16001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8528" y="498983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20" y="0"/>
                </a:moveTo>
                <a:lnTo>
                  <a:pt x="167691" y="25"/>
                </a:lnTo>
                <a:lnTo>
                  <a:pt x="174529" y="111"/>
                </a:lnTo>
                <a:lnTo>
                  <a:pt x="180558" y="267"/>
                </a:lnTo>
                <a:lnTo>
                  <a:pt x="185800" y="507"/>
                </a:lnTo>
                <a:lnTo>
                  <a:pt x="192150" y="762"/>
                </a:lnTo>
                <a:lnTo>
                  <a:pt x="197104" y="1396"/>
                </a:lnTo>
                <a:lnTo>
                  <a:pt x="200660" y="2412"/>
                </a:lnTo>
                <a:lnTo>
                  <a:pt x="204216" y="3428"/>
                </a:lnTo>
                <a:lnTo>
                  <a:pt x="212217" y="15112"/>
                </a:lnTo>
                <a:lnTo>
                  <a:pt x="321437" y="328294"/>
                </a:lnTo>
                <a:lnTo>
                  <a:pt x="323723" y="334899"/>
                </a:lnTo>
                <a:lnTo>
                  <a:pt x="324993" y="340105"/>
                </a:lnTo>
                <a:lnTo>
                  <a:pt x="325627" y="343915"/>
                </a:lnTo>
                <a:lnTo>
                  <a:pt x="326136" y="347725"/>
                </a:lnTo>
                <a:lnTo>
                  <a:pt x="325374" y="350519"/>
                </a:lnTo>
                <a:lnTo>
                  <a:pt x="323342" y="352425"/>
                </a:lnTo>
                <a:lnTo>
                  <a:pt x="321437" y="354329"/>
                </a:lnTo>
                <a:lnTo>
                  <a:pt x="317881" y="355600"/>
                </a:lnTo>
                <a:lnTo>
                  <a:pt x="312800" y="355980"/>
                </a:lnTo>
                <a:lnTo>
                  <a:pt x="307594" y="356488"/>
                </a:lnTo>
                <a:lnTo>
                  <a:pt x="300609" y="356742"/>
                </a:lnTo>
                <a:lnTo>
                  <a:pt x="291719" y="356742"/>
                </a:lnTo>
                <a:lnTo>
                  <a:pt x="282448" y="356742"/>
                </a:lnTo>
                <a:lnTo>
                  <a:pt x="249682" y="345566"/>
                </a:lnTo>
                <a:lnTo>
                  <a:pt x="225933" y="274446"/>
                </a:lnTo>
                <a:lnTo>
                  <a:pt x="93218" y="274446"/>
                </a:lnTo>
                <a:lnTo>
                  <a:pt x="70738" y="343662"/>
                </a:lnTo>
                <a:lnTo>
                  <a:pt x="70104" y="346201"/>
                </a:lnTo>
                <a:lnTo>
                  <a:pt x="69087" y="348233"/>
                </a:lnTo>
                <a:lnTo>
                  <a:pt x="50926" y="356107"/>
                </a:lnTo>
                <a:lnTo>
                  <a:pt x="46100" y="356488"/>
                </a:lnTo>
                <a:lnTo>
                  <a:pt x="39877" y="356742"/>
                </a:lnTo>
                <a:lnTo>
                  <a:pt x="32004" y="356742"/>
                </a:lnTo>
                <a:lnTo>
                  <a:pt x="23622" y="356742"/>
                </a:lnTo>
                <a:lnTo>
                  <a:pt x="17018" y="356488"/>
                </a:lnTo>
                <a:lnTo>
                  <a:pt x="12319" y="355853"/>
                </a:lnTo>
                <a:lnTo>
                  <a:pt x="7620" y="355345"/>
                </a:lnTo>
                <a:lnTo>
                  <a:pt x="4318" y="354075"/>
                </a:lnTo>
                <a:lnTo>
                  <a:pt x="2539" y="351916"/>
                </a:lnTo>
                <a:lnTo>
                  <a:pt x="635" y="349884"/>
                </a:lnTo>
                <a:lnTo>
                  <a:pt x="0" y="346837"/>
                </a:lnTo>
                <a:lnTo>
                  <a:pt x="635" y="343026"/>
                </a:lnTo>
                <a:lnTo>
                  <a:pt x="1143" y="339216"/>
                </a:lnTo>
                <a:lnTo>
                  <a:pt x="2539" y="334137"/>
                </a:lnTo>
                <a:lnTo>
                  <a:pt x="4699" y="327787"/>
                </a:lnTo>
                <a:lnTo>
                  <a:pt x="113664" y="14224"/>
                </a:lnTo>
                <a:lnTo>
                  <a:pt x="114681" y="11175"/>
                </a:lnTo>
                <a:lnTo>
                  <a:pt x="124460" y="2412"/>
                </a:lnTo>
                <a:lnTo>
                  <a:pt x="127635" y="1396"/>
                </a:lnTo>
                <a:lnTo>
                  <a:pt x="132080" y="762"/>
                </a:lnTo>
                <a:lnTo>
                  <a:pt x="137668" y="507"/>
                </a:lnTo>
                <a:lnTo>
                  <a:pt x="143383" y="126"/>
                </a:lnTo>
                <a:lnTo>
                  <a:pt x="150749" y="0"/>
                </a:lnTo>
                <a:lnTo>
                  <a:pt x="16002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44311" y="498983"/>
            <a:ext cx="194310" cy="355600"/>
          </a:xfrm>
          <a:custGeom>
            <a:avLst/>
            <a:gdLst/>
            <a:ahLst/>
            <a:cxnLst/>
            <a:rect l="l" t="t" r="r" b="b"/>
            <a:pathLst>
              <a:path w="194310" h="355600">
                <a:moveTo>
                  <a:pt x="36067" y="0"/>
                </a:moveTo>
                <a:lnTo>
                  <a:pt x="43179" y="0"/>
                </a:lnTo>
                <a:lnTo>
                  <a:pt x="49022" y="253"/>
                </a:lnTo>
                <a:lnTo>
                  <a:pt x="53466" y="888"/>
                </a:lnTo>
                <a:lnTo>
                  <a:pt x="58038" y="1396"/>
                </a:lnTo>
                <a:lnTo>
                  <a:pt x="61722" y="2158"/>
                </a:lnTo>
                <a:lnTo>
                  <a:pt x="64388" y="3047"/>
                </a:lnTo>
                <a:lnTo>
                  <a:pt x="67183" y="3937"/>
                </a:lnTo>
                <a:lnTo>
                  <a:pt x="69087" y="5079"/>
                </a:lnTo>
                <a:lnTo>
                  <a:pt x="70358" y="6603"/>
                </a:lnTo>
                <a:lnTo>
                  <a:pt x="71500" y="8000"/>
                </a:lnTo>
                <a:lnTo>
                  <a:pt x="72136" y="9651"/>
                </a:lnTo>
                <a:lnTo>
                  <a:pt x="72136" y="11556"/>
                </a:lnTo>
                <a:lnTo>
                  <a:pt x="72136" y="295782"/>
                </a:lnTo>
                <a:lnTo>
                  <a:pt x="183261" y="295782"/>
                </a:lnTo>
                <a:lnTo>
                  <a:pt x="185038" y="295782"/>
                </a:lnTo>
                <a:lnTo>
                  <a:pt x="186689" y="296290"/>
                </a:lnTo>
                <a:lnTo>
                  <a:pt x="187960" y="297306"/>
                </a:lnTo>
                <a:lnTo>
                  <a:pt x="189357" y="298322"/>
                </a:lnTo>
                <a:lnTo>
                  <a:pt x="190500" y="299974"/>
                </a:lnTo>
                <a:lnTo>
                  <a:pt x="191388" y="302259"/>
                </a:lnTo>
                <a:lnTo>
                  <a:pt x="192404" y="304545"/>
                </a:lnTo>
                <a:lnTo>
                  <a:pt x="193039" y="307466"/>
                </a:lnTo>
                <a:lnTo>
                  <a:pt x="193421" y="311276"/>
                </a:lnTo>
                <a:lnTo>
                  <a:pt x="193928" y="314959"/>
                </a:lnTo>
                <a:lnTo>
                  <a:pt x="194183" y="319531"/>
                </a:lnTo>
                <a:lnTo>
                  <a:pt x="194183" y="324992"/>
                </a:lnTo>
                <a:lnTo>
                  <a:pt x="194183" y="330453"/>
                </a:lnTo>
                <a:lnTo>
                  <a:pt x="193928" y="335152"/>
                </a:lnTo>
                <a:lnTo>
                  <a:pt x="193421" y="338836"/>
                </a:lnTo>
                <a:lnTo>
                  <a:pt x="193039" y="342518"/>
                </a:lnTo>
                <a:lnTo>
                  <a:pt x="192404" y="345693"/>
                </a:lnTo>
                <a:lnTo>
                  <a:pt x="191388" y="348106"/>
                </a:lnTo>
                <a:lnTo>
                  <a:pt x="190500" y="350519"/>
                </a:lnTo>
                <a:lnTo>
                  <a:pt x="189357" y="352297"/>
                </a:lnTo>
                <a:lnTo>
                  <a:pt x="187960" y="353440"/>
                </a:lnTo>
                <a:lnTo>
                  <a:pt x="186689" y="354583"/>
                </a:lnTo>
                <a:lnTo>
                  <a:pt x="185038" y="355091"/>
                </a:lnTo>
                <a:lnTo>
                  <a:pt x="183261" y="355091"/>
                </a:lnTo>
                <a:lnTo>
                  <a:pt x="21336" y="355091"/>
                </a:lnTo>
                <a:lnTo>
                  <a:pt x="15239" y="355091"/>
                </a:lnTo>
                <a:lnTo>
                  <a:pt x="10287" y="353313"/>
                </a:lnTo>
                <a:lnTo>
                  <a:pt x="6096" y="349757"/>
                </a:lnTo>
                <a:lnTo>
                  <a:pt x="2032" y="346201"/>
                </a:lnTo>
                <a:lnTo>
                  <a:pt x="0" y="340359"/>
                </a:lnTo>
                <a:lnTo>
                  <a:pt x="0" y="332358"/>
                </a:lnTo>
                <a:lnTo>
                  <a:pt x="0" y="11556"/>
                </a:lnTo>
                <a:lnTo>
                  <a:pt x="0" y="9651"/>
                </a:lnTo>
                <a:lnTo>
                  <a:pt x="635" y="8000"/>
                </a:lnTo>
                <a:lnTo>
                  <a:pt x="1777" y="6603"/>
                </a:lnTo>
                <a:lnTo>
                  <a:pt x="2921" y="5079"/>
                </a:lnTo>
                <a:lnTo>
                  <a:pt x="18668" y="888"/>
                </a:lnTo>
                <a:lnTo>
                  <a:pt x="23367" y="253"/>
                </a:lnTo>
                <a:lnTo>
                  <a:pt x="29083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8297" y="498983"/>
            <a:ext cx="288925" cy="361315"/>
          </a:xfrm>
          <a:custGeom>
            <a:avLst/>
            <a:gdLst/>
            <a:ahLst/>
            <a:cxnLst/>
            <a:rect l="l" t="t" r="r" b="b"/>
            <a:pathLst>
              <a:path w="288925" h="361315">
                <a:moveTo>
                  <a:pt x="36067" y="0"/>
                </a:moveTo>
                <a:lnTo>
                  <a:pt x="42925" y="0"/>
                </a:lnTo>
                <a:lnTo>
                  <a:pt x="48640" y="253"/>
                </a:lnTo>
                <a:lnTo>
                  <a:pt x="53212" y="888"/>
                </a:lnTo>
                <a:lnTo>
                  <a:pt x="57785" y="1396"/>
                </a:lnTo>
                <a:lnTo>
                  <a:pt x="61467" y="2158"/>
                </a:lnTo>
                <a:lnTo>
                  <a:pt x="64135" y="3047"/>
                </a:lnTo>
                <a:lnTo>
                  <a:pt x="66928" y="3937"/>
                </a:lnTo>
                <a:lnTo>
                  <a:pt x="68834" y="5079"/>
                </a:lnTo>
                <a:lnTo>
                  <a:pt x="69976" y="6603"/>
                </a:lnTo>
                <a:lnTo>
                  <a:pt x="71247" y="8000"/>
                </a:lnTo>
                <a:lnTo>
                  <a:pt x="71754" y="9651"/>
                </a:lnTo>
                <a:lnTo>
                  <a:pt x="71754" y="11556"/>
                </a:lnTo>
                <a:lnTo>
                  <a:pt x="71754" y="220217"/>
                </a:lnTo>
                <a:lnTo>
                  <a:pt x="79819" y="264048"/>
                </a:lnTo>
                <a:lnTo>
                  <a:pt x="108537" y="294499"/>
                </a:lnTo>
                <a:lnTo>
                  <a:pt x="145287" y="302387"/>
                </a:lnTo>
                <a:lnTo>
                  <a:pt x="153529" y="302055"/>
                </a:lnTo>
                <a:lnTo>
                  <a:pt x="193337" y="286732"/>
                </a:lnTo>
                <a:lnTo>
                  <a:pt x="214784" y="249856"/>
                </a:lnTo>
                <a:lnTo>
                  <a:pt x="217677" y="224281"/>
                </a:lnTo>
                <a:lnTo>
                  <a:pt x="217677" y="11556"/>
                </a:lnTo>
                <a:lnTo>
                  <a:pt x="217677" y="9651"/>
                </a:lnTo>
                <a:lnTo>
                  <a:pt x="218186" y="8000"/>
                </a:lnTo>
                <a:lnTo>
                  <a:pt x="219328" y="6603"/>
                </a:lnTo>
                <a:lnTo>
                  <a:pt x="220344" y="5079"/>
                </a:lnTo>
                <a:lnTo>
                  <a:pt x="222250" y="3937"/>
                </a:lnTo>
                <a:lnTo>
                  <a:pt x="225043" y="3047"/>
                </a:lnTo>
                <a:lnTo>
                  <a:pt x="227711" y="2158"/>
                </a:lnTo>
                <a:lnTo>
                  <a:pt x="231393" y="1396"/>
                </a:lnTo>
                <a:lnTo>
                  <a:pt x="236092" y="888"/>
                </a:lnTo>
                <a:lnTo>
                  <a:pt x="240664" y="253"/>
                </a:lnTo>
                <a:lnTo>
                  <a:pt x="246506" y="0"/>
                </a:lnTo>
                <a:lnTo>
                  <a:pt x="253364" y="0"/>
                </a:lnTo>
                <a:lnTo>
                  <a:pt x="260350" y="0"/>
                </a:lnTo>
                <a:lnTo>
                  <a:pt x="266064" y="253"/>
                </a:lnTo>
                <a:lnTo>
                  <a:pt x="270510" y="888"/>
                </a:lnTo>
                <a:lnTo>
                  <a:pt x="274954" y="1396"/>
                </a:lnTo>
                <a:lnTo>
                  <a:pt x="288671" y="9651"/>
                </a:lnTo>
                <a:lnTo>
                  <a:pt x="288671" y="11556"/>
                </a:lnTo>
                <a:lnTo>
                  <a:pt x="288671" y="223392"/>
                </a:lnTo>
                <a:lnTo>
                  <a:pt x="283259" y="268345"/>
                </a:lnTo>
                <a:lnTo>
                  <a:pt x="267223" y="305276"/>
                </a:lnTo>
                <a:lnTo>
                  <a:pt x="241091" y="333327"/>
                </a:lnTo>
                <a:lnTo>
                  <a:pt x="205104" y="352043"/>
                </a:lnTo>
                <a:lnTo>
                  <a:pt x="159456" y="360741"/>
                </a:lnTo>
                <a:lnTo>
                  <a:pt x="142239" y="361314"/>
                </a:lnTo>
                <a:lnTo>
                  <a:pt x="125999" y="360793"/>
                </a:lnTo>
                <a:lnTo>
                  <a:pt x="82423" y="353059"/>
                </a:lnTo>
                <a:lnTo>
                  <a:pt x="47365" y="335718"/>
                </a:lnTo>
                <a:lnTo>
                  <a:pt x="15037" y="297693"/>
                </a:lnTo>
                <a:lnTo>
                  <a:pt x="2397" y="258175"/>
                </a:lnTo>
                <a:lnTo>
                  <a:pt x="0" y="226440"/>
                </a:lnTo>
                <a:lnTo>
                  <a:pt x="0" y="11556"/>
                </a:lnTo>
                <a:lnTo>
                  <a:pt x="0" y="9651"/>
                </a:lnTo>
                <a:lnTo>
                  <a:pt x="507" y="8000"/>
                </a:lnTo>
                <a:lnTo>
                  <a:pt x="1650" y="6603"/>
                </a:lnTo>
                <a:lnTo>
                  <a:pt x="2666" y="5079"/>
                </a:lnTo>
                <a:lnTo>
                  <a:pt x="18541" y="888"/>
                </a:lnTo>
                <a:lnTo>
                  <a:pt x="23113" y="253"/>
                </a:lnTo>
                <a:lnTo>
                  <a:pt x="28955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544" y="498983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7" y="0"/>
                </a:moveTo>
                <a:lnTo>
                  <a:pt x="43179" y="0"/>
                </a:lnTo>
                <a:lnTo>
                  <a:pt x="49021" y="253"/>
                </a:lnTo>
                <a:lnTo>
                  <a:pt x="53466" y="888"/>
                </a:lnTo>
                <a:lnTo>
                  <a:pt x="58038" y="1396"/>
                </a:lnTo>
                <a:lnTo>
                  <a:pt x="61721" y="2158"/>
                </a:lnTo>
                <a:lnTo>
                  <a:pt x="64388" y="3047"/>
                </a:lnTo>
                <a:lnTo>
                  <a:pt x="67182" y="3937"/>
                </a:lnTo>
                <a:lnTo>
                  <a:pt x="69087" y="5079"/>
                </a:lnTo>
                <a:lnTo>
                  <a:pt x="70357" y="6603"/>
                </a:lnTo>
                <a:lnTo>
                  <a:pt x="71500" y="8000"/>
                </a:lnTo>
                <a:lnTo>
                  <a:pt x="72135" y="9651"/>
                </a:lnTo>
                <a:lnTo>
                  <a:pt x="72135" y="11556"/>
                </a:lnTo>
                <a:lnTo>
                  <a:pt x="72135" y="345186"/>
                </a:lnTo>
                <a:lnTo>
                  <a:pt x="72135" y="347090"/>
                </a:lnTo>
                <a:lnTo>
                  <a:pt x="71500" y="348741"/>
                </a:lnTo>
                <a:lnTo>
                  <a:pt x="70357" y="350138"/>
                </a:lnTo>
                <a:lnTo>
                  <a:pt x="69087" y="351663"/>
                </a:lnTo>
                <a:lnTo>
                  <a:pt x="67182" y="352805"/>
                </a:lnTo>
                <a:lnTo>
                  <a:pt x="64388" y="353694"/>
                </a:lnTo>
                <a:lnTo>
                  <a:pt x="61721" y="354583"/>
                </a:lnTo>
                <a:lnTo>
                  <a:pt x="58038" y="355345"/>
                </a:lnTo>
                <a:lnTo>
                  <a:pt x="53466" y="355853"/>
                </a:lnTo>
                <a:lnTo>
                  <a:pt x="49021" y="356488"/>
                </a:lnTo>
                <a:lnTo>
                  <a:pt x="43179" y="356742"/>
                </a:lnTo>
                <a:lnTo>
                  <a:pt x="36067" y="356742"/>
                </a:lnTo>
                <a:lnTo>
                  <a:pt x="29082" y="356742"/>
                </a:lnTo>
                <a:lnTo>
                  <a:pt x="23367" y="356488"/>
                </a:lnTo>
                <a:lnTo>
                  <a:pt x="18668" y="355853"/>
                </a:lnTo>
                <a:lnTo>
                  <a:pt x="14096" y="355345"/>
                </a:lnTo>
                <a:lnTo>
                  <a:pt x="1777" y="350138"/>
                </a:lnTo>
                <a:lnTo>
                  <a:pt x="634" y="348741"/>
                </a:lnTo>
                <a:lnTo>
                  <a:pt x="0" y="347090"/>
                </a:lnTo>
                <a:lnTo>
                  <a:pt x="0" y="345186"/>
                </a:lnTo>
                <a:lnTo>
                  <a:pt x="0" y="11556"/>
                </a:lnTo>
                <a:lnTo>
                  <a:pt x="0" y="9651"/>
                </a:lnTo>
                <a:lnTo>
                  <a:pt x="634" y="8000"/>
                </a:lnTo>
                <a:lnTo>
                  <a:pt x="1777" y="6603"/>
                </a:lnTo>
                <a:lnTo>
                  <a:pt x="2920" y="5079"/>
                </a:lnTo>
                <a:lnTo>
                  <a:pt x="18795" y="888"/>
                </a:lnTo>
                <a:lnTo>
                  <a:pt x="23367" y="253"/>
                </a:lnTo>
                <a:lnTo>
                  <a:pt x="29082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99559" y="498983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19" y="0"/>
                </a:moveTo>
                <a:lnTo>
                  <a:pt x="167691" y="25"/>
                </a:lnTo>
                <a:lnTo>
                  <a:pt x="174529" y="111"/>
                </a:lnTo>
                <a:lnTo>
                  <a:pt x="180558" y="267"/>
                </a:lnTo>
                <a:lnTo>
                  <a:pt x="185800" y="507"/>
                </a:lnTo>
                <a:lnTo>
                  <a:pt x="192150" y="762"/>
                </a:lnTo>
                <a:lnTo>
                  <a:pt x="197103" y="1396"/>
                </a:lnTo>
                <a:lnTo>
                  <a:pt x="200660" y="2412"/>
                </a:lnTo>
                <a:lnTo>
                  <a:pt x="204215" y="3428"/>
                </a:lnTo>
                <a:lnTo>
                  <a:pt x="212216" y="15112"/>
                </a:lnTo>
                <a:lnTo>
                  <a:pt x="321437" y="328294"/>
                </a:lnTo>
                <a:lnTo>
                  <a:pt x="323723" y="334899"/>
                </a:lnTo>
                <a:lnTo>
                  <a:pt x="324992" y="340105"/>
                </a:lnTo>
                <a:lnTo>
                  <a:pt x="325627" y="343915"/>
                </a:lnTo>
                <a:lnTo>
                  <a:pt x="326136" y="347725"/>
                </a:lnTo>
                <a:lnTo>
                  <a:pt x="325374" y="350519"/>
                </a:lnTo>
                <a:lnTo>
                  <a:pt x="323341" y="352425"/>
                </a:lnTo>
                <a:lnTo>
                  <a:pt x="321437" y="354329"/>
                </a:lnTo>
                <a:lnTo>
                  <a:pt x="317880" y="355600"/>
                </a:lnTo>
                <a:lnTo>
                  <a:pt x="312800" y="355980"/>
                </a:lnTo>
                <a:lnTo>
                  <a:pt x="307593" y="356488"/>
                </a:lnTo>
                <a:lnTo>
                  <a:pt x="300609" y="356742"/>
                </a:lnTo>
                <a:lnTo>
                  <a:pt x="291718" y="356742"/>
                </a:lnTo>
                <a:lnTo>
                  <a:pt x="282448" y="356742"/>
                </a:lnTo>
                <a:lnTo>
                  <a:pt x="249681" y="345566"/>
                </a:lnTo>
                <a:lnTo>
                  <a:pt x="225932" y="274446"/>
                </a:lnTo>
                <a:lnTo>
                  <a:pt x="93217" y="274446"/>
                </a:lnTo>
                <a:lnTo>
                  <a:pt x="70738" y="343662"/>
                </a:lnTo>
                <a:lnTo>
                  <a:pt x="70103" y="346201"/>
                </a:lnTo>
                <a:lnTo>
                  <a:pt x="69087" y="348233"/>
                </a:lnTo>
                <a:lnTo>
                  <a:pt x="50926" y="356107"/>
                </a:lnTo>
                <a:lnTo>
                  <a:pt x="46100" y="356488"/>
                </a:lnTo>
                <a:lnTo>
                  <a:pt x="39877" y="356742"/>
                </a:lnTo>
                <a:lnTo>
                  <a:pt x="32003" y="356742"/>
                </a:lnTo>
                <a:lnTo>
                  <a:pt x="23622" y="356742"/>
                </a:lnTo>
                <a:lnTo>
                  <a:pt x="17017" y="356488"/>
                </a:lnTo>
                <a:lnTo>
                  <a:pt x="12318" y="355853"/>
                </a:lnTo>
                <a:lnTo>
                  <a:pt x="7619" y="355345"/>
                </a:lnTo>
                <a:lnTo>
                  <a:pt x="4317" y="354075"/>
                </a:lnTo>
                <a:lnTo>
                  <a:pt x="2539" y="351916"/>
                </a:lnTo>
                <a:lnTo>
                  <a:pt x="635" y="349884"/>
                </a:lnTo>
                <a:lnTo>
                  <a:pt x="0" y="346837"/>
                </a:lnTo>
                <a:lnTo>
                  <a:pt x="635" y="343026"/>
                </a:lnTo>
                <a:lnTo>
                  <a:pt x="1142" y="339216"/>
                </a:lnTo>
                <a:lnTo>
                  <a:pt x="2539" y="334137"/>
                </a:lnTo>
                <a:lnTo>
                  <a:pt x="4699" y="327787"/>
                </a:lnTo>
                <a:lnTo>
                  <a:pt x="113664" y="14224"/>
                </a:lnTo>
                <a:lnTo>
                  <a:pt x="114680" y="11175"/>
                </a:lnTo>
                <a:lnTo>
                  <a:pt x="124460" y="2412"/>
                </a:lnTo>
                <a:lnTo>
                  <a:pt x="127635" y="1396"/>
                </a:lnTo>
                <a:lnTo>
                  <a:pt x="132079" y="762"/>
                </a:lnTo>
                <a:lnTo>
                  <a:pt x="137667" y="507"/>
                </a:lnTo>
                <a:lnTo>
                  <a:pt x="143382" y="126"/>
                </a:lnTo>
                <a:lnTo>
                  <a:pt x="150749" y="0"/>
                </a:lnTo>
                <a:lnTo>
                  <a:pt x="16001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2235" y="498983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19" y="0"/>
                </a:moveTo>
                <a:lnTo>
                  <a:pt x="167691" y="25"/>
                </a:lnTo>
                <a:lnTo>
                  <a:pt x="174529" y="111"/>
                </a:lnTo>
                <a:lnTo>
                  <a:pt x="180558" y="267"/>
                </a:lnTo>
                <a:lnTo>
                  <a:pt x="185800" y="507"/>
                </a:lnTo>
                <a:lnTo>
                  <a:pt x="192150" y="762"/>
                </a:lnTo>
                <a:lnTo>
                  <a:pt x="197103" y="1396"/>
                </a:lnTo>
                <a:lnTo>
                  <a:pt x="200660" y="2412"/>
                </a:lnTo>
                <a:lnTo>
                  <a:pt x="204215" y="3428"/>
                </a:lnTo>
                <a:lnTo>
                  <a:pt x="212216" y="15112"/>
                </a:lnTo>
                <a:lnTo>
                  <a:pt x="321437" y="328294"/>
                </a:lnTo>
                <a:lnTo>
                  <a:pt x="323723" y="334899"/>
                </a:lnTo>
                <a:lnTo>
                  <a:pt x="324992" y="340105"/>
                </a:lnTo>
                <a:lnTo>
                  <a:pt x="325627" y="343915"/>
                </a:lnTo>
                <a:lnTo>
                  <a:pt x="326136" y="347725"/>
                </a:lnTo>
                <a:lnTo>
                  <a:pt x="325374" y="350519"/>
                </a:lnTo>
                <a:lnTo>
                  <a:pt x="323341" y="352425"/>
                </a:lnTo>
                <a:lnTo>
                  <a:pt x="321437" y="354329"/>
                </a:lnTo>
                <a:lnTo>
                  <a:pt x="317880" y="355600"/>
                </a:lnTo>
                <a:lnTo>
                  <a:pt x="312800" y="355980"/>
                </a:lnTo>
                <a:lnTo>
                  <a:pt x="307593" y="356488"/>
                </a:lnTo>
                <a:lnTo>
                  <a:pt x="300609" y="356742"/>
                </a:lnTo>
                <a:lnTo>
                  <a:pt x="291718" y="356742"/>
                </a:lnTo>
                <a:lnTo>
                  <a:pt x="282448" y="356742"/>
                </a:lnTo>
                <a:lnTo>
                  <a:pt x="249681" y="345566"/>
                </a:lnTo>
                <a:lnTo>
                  <a:pt x="225933" y="274446"/>
                </a:lnTo>
                <a:lnTo>
                  <a:pt x="93217" y="274446"/>
                </a:lnTo>
                <a:lnTo>
                  <a:pt x="70738" y="343662"/>
                </a:lnTo>
                <a:lnTo>
                  <a:pt x="70103" y="346201"/>
                </a:lnTo>
                <a:lnTo>
                  <a:pt x="69087" y="348233"/>
                </a:lnTo>
                <a:lnTo>
                  <a:pt x="50926" y="356107"/>
                </a:lnTo>
                <a:lnTo>
                  <a:pt x="46100" y="356488"/>
                </a:lnTo>
                <a:lnTo>
                  <a:pt x="39877" y="356742"/>
                </a:lnTo>
                <a:lnTo>
                  <a:pt x="32003" y="356742"/>
                </a:lnTo>
                <a:lnTo>
                  <a:pt x="23622" y="356742"/>
                </a:lnTo>
                <a:lnTo>
                  <a:pt x="17017" y="356488"/>
                </a:lnTo>
                <a:lnTo>
                  <a:pt x="12318" y="355853"/>
                </a:lnTo>
                <a:lnTo>
                  <a:pt x="7619" y="355345"/>
                </a:lnTo>
                <a:lnTo>
                  <a:pt x="4317" y="354075"/>
                </a:lnTo>
                <a:lnTo>
                  <a:pt x="2539" y="351916"/>
                </a:lnTo>
                <a:lnTo>
                  <a:pt x="635" y="349884"/>
                </a:lnTo>
                <a:lnTo>
                  <a:pt x="0" y="346837"/>
                </a:lnTo>
                <a:lnTo>
                  <a:pt x="635" y="343026"/>
                </a:lnTo>
                <a:lnTo>
                  <a:pt x="1142" y="339216"/>
                </a:lnTo>
                <a:lnTo>
                  <a:pt x="2539" y="334137"/>
                </a:lnTo>
                <a:lnTo>
                  <a:pt x="4699" y="327787"/>
                </a:lnTo>
                <a:lnTo>
                  <a:pt x="113664" y="14224"/>
                </a:lnTo>
                <a:lnTo>
                  <a:pt x="114680" y="11175"/>
                </a:lnTo>
                <a:lnTo>
                  <a:pt x="124460" y="2412"/>
                </a:lnTo>
                <a:lnTo>
                  <a:pt x="127635" y="1396"/>
                </a:lnTo>
                <a:lnTo>
                  <a:pt x="132079" y="762"/>
                </a:lnTo>
                <a:lnTo>
                  <a:pt x="137667" y="507"/>
                </a:lnTo>
                <a:lnTo>
                  <a:pt x="143383" y="126"/>
                </a:lnTo>
                <a:lnTo>
                  <a:pt x="150749" y="0"/>
                </a:lnTo>
                <a:lnTo>
                  <a:pt x="16001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66004" y="494919"/>
            <a:ext cx="261620" cy="365125"/>
          </a:xfrm>
          <a:custGeom>
            <a:avLst/>
            <a:gdLst/>
            <a:ahLst/>
            <a:cxnLst/>
            <a:rect l="l" t="t" r="r" b="b"/>
            <a:pathLst>
              <a:path w="261620" h="365125">
                <a:moveTo>
                  <a:pt x="163830" y="0"/>
                </a:moveTo>
                <a:lnTo>
                  <a:pt x="205311" y="5270"/>
                </a:lnTo>
                <a:lnTo>
                  <a:pt x="244602" y="21462"/>
                </a:lnTo>
                <a:lnTo>
                  <a:pt x="251333" y="26923"/>
                </a:lnTo>
                <a:lnTo>
                  <a:pt x="253746" y="29336"/>
                </a:lnTo>
                <a:lnTo>
                  <a:pt x="255524" y="31368"/>
                </a:lnTo>
                <a:lnTo>
                  <a:pt x="256412" y="33019"/>
                </a:lnTo>
                <a:lnTo>
                  <a:pt x="257302" y="34670"/>
                </a:lnTo>
                <a:lnTo>
                  <a:pt x="258064" y="36829"/>
                </a:lnTo>
                <a:lnTo>
                  <a:pt x="258572" y="39369"/>
                </a:lnTo>
                <a:lnTo>
                  <a:pt x="259080" y="41909"/>
                </a:lnTo>
                <a:lnTo>
                  <a:pt x="259587" y="44830"/>
                </a:lnTo>
                <a:lnTo>
                  <a:pt x="259842" y="48386"/>
                </a:lnTo>
                <a:lnTo>
                  <a:pt x="260096" y="51815"/>
                </a:lnTo>
                <a:lnTo>
                  <a:pt x="260223" y="56133"/>
                </a:lnTo>
                <a:lnTo>
                  <a:pt x="260223" y="61213"/>
                </a:lnTo>
                <a:lnTo>
                  <a:pt x="260223" y="66675"/>
                </a:lnTo>
                <a:lnTo>
                  <a:pt x="254508" y="89534"/>
                </a:lnTo>
                <a:lnTo>
                  <a:pt x="253237" y="90677"/>
                </a:lnTo>
                <a:lnTo>
                  <a:pt x="251714" y="91185"/>
                </a:lnTo>
                <a:lnTo>
                  <a:pt x="250062" y="91185"/>
                </a:lnTo>
                <a:lnTo>
                  <a:pt x="247396" y="91185"/>
                </a:lnTo>
                <a:lnTo>
                  <a:pt x="243967" y="89661"/>
                </a:lnTo>
                <a:lnTo>
                  <a:pt x="239775" y="86486"/>
                </a:lnTo>
                <a:lnTo>
                  <a:pt x="235585" y="83311"/>
                </a:lnTo>
                <a:lnTo>
                  <a:pt x="230124" y="79755"/>
                </a:lnTo>
                <a:lnTo>
                  <a:pt x="192504" y="63057"/>
                </a:lnTo>
                <a:lnTo>
                  <a:pt x="166750" y="60325"/>
                </a:lnTo>
                <a:lnTo>
                  <a:pt x="156557" y="60870"/>
                </a:lnTo>
                <a:lnTo>
                  <a:pt x="113950" y="79422"/>
                </a:lnTo>
                <a:lnTo>
                  <a:pt x="90900" y="111188"/>
                </a:lnTo>
                <a:lnTo>
                  <a:pt x="78994" y="156305"/>
                </a:lnTo>
                <a:lnTo>
                  <a:pt x="77470" y="183260"/>
                </a:lnTo>
                <a:lnTo>
                  <a:pt x="77874" y="198284"/>
                </a:lnTo>
                <a:lnTo>
                  <a:pt x="83947" y="237235"/>
                </a:lnTo>
                <a:lnTo>
                  <a:pt x="102235" y="274700"/>
                </a:lnTo>
                <a:lnTo>
                  <a:pt x="139582" y="299839"/>
                </a:lnTo>
                <a:lnTo>
                  <a:pt x="168783" y="303910"/>
                </a:lnTo>
                <a:lnTo>
                  <a:pt x="177996" y="303645"/>
                </a:lnTo>
                <a:lnTo>
                  <a:pt x="220466" y="292179"/>
                </a:lnTo>
                <a:lnTo>
                  <a:pt x="242062" y="279653"/>
                </a:lnTo>
                <a:lnTo>
                  <a:pt x="246380" y="276732"/>
                </a:lnTo>
                <a:lnTo>
                  <a:pt x="249682" y="275335"/>
                </a:lnTo>
                <a:lnTo>
                  <a:pt x="251968" y="275335"/>
                </a:lnTo>
                <a:lnTo>
                  <a:pt x="253873" y="275335"/>
                </a:lnTo>
                <a:lnTo>
                  <a:pt x="259080" y="280796"/>
                </a:lnTo>
                <a:lnTo>
                  <a:pt x="259842" y="282955"/>
                </a:lnTo>
                <a:lnTo>
                  <a:pt x="260350" y="286003"/>
                </a:lnTo>
                <a:lnTo>
                  <a:pt x="260731" y="289940"/>
                </a:lnTo>
                <a:lnTo>
                  <a:pt x="261112" y="293877"/>
                </a:lnTo>
                <a:lnTo>
                  <a:pt x="261366" y="299084"/>
                </a:lnTo>
                <a:lnTo>
                  <a:pt x="261366" y="305561"/>
                </a:lnTo>
                <a:lnTo>
                  <a:pt x="261366" y="310133"/>
                </a:lnTo>
                <a:lnTo>
                  <a:pt x="261112" y="314070"/>
                </a:lnTo>
                <a:lnTo>
                  <a:pt x="260858" y="317245"/>
                </a:lnTo>
                <a:lnTo>
                  <a:pt x="260604" y="320420"/>
                </a:lnTo>
                <a:lnTo>
                  <a:pt x="257429" y="331342"/>
                </a:lnTo>
                <a:lnTo>
                  <a:pt x="256540" y="332866"/>
                </a:lnTo>
                <a:lnTo>
                  <a:pt x="220472" y="354329"/>
                </a:lnTo>
                <a:lnTo>
                  <a:pt x="175466" y="364108"/>
                </a:lnTo>
                <a:lnTo>
                  <a:pt x="157480" y="364870"/>
                </a:lnTo>
                <a:lnTo>
                  <a:pt x="139811" y="364178"/>
                </a:lnTo>
                <a:lnTo>
                  <a:pt x="91948" y="353694"/>
                </a:lnTo>
                <a:lnTo>
                  <a:pt x="53050" y="330620"/>
                </a:lnTo>
                <a:lnTo>
                  <a:pt x="24177" y="295227"/>
                </a:lnTo>
                <a:lnTo>
                  <a:pt x="6107" y="247310"/>
                </a:lnTo>
                <a:lnTo>
                  <a:pt x="670" y="208500"/>
                </a:lnTo>
                <a:lnTo>
                  <a:pt x="0" y="187070"/>
                </a:lnTo>
                <a:lnTo>
                  <a:pt x="740" y="165211"/>
                </a:lnTo>
                <a:lnTo>
                  <a:pt x="6697" y="125206"/>
                </a:lnTo>
                <a:lnTo>
                  <a:pt x="26336" y="74914"/>
                </a:lnTo>
                <a:lnTo>
                  <a:pt x="56901" y="37197"/>
                </a:lnTo>
                <a:lnTo>
                  <a:pt x="97282" y="12318"/>
                </a:lnTo>
                <a:lnTo>
                  <a:pt x="146038" y="763"/>
                </a:lnTo>
                <a:lnTo>
                  <a:pt x="16383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48555" y="494411"/>
            <a:ext cx="231140" cy="366395"/>
          </a:xfrm>
          <a:custGeom>
            <a:avLst/>
            <a:gdLst/>
            <a:ahLst/>
            <a:cxnLst/>
            <a:rect l="l" t="t" r="r" b="b"/>
            <a:pathLst>
              <a:path w="231139" h="366394">
                <a:moveTo>
                  <a:pt x="124587" y="0"/>
                </a:moveTo>
                <a:lnTo>
                  <a:pt x="132969" y="0"/>
                </a:lnTo>
                <a:lnTo>
                  <a:pt x="141351" y="635"/>
                </a:lnTo>
                <a:lnTo>
                  <a:pt x="149733" y="1904"/>
                </a:lnTo>
                <a:lnTo>
                  <a:pt x="158115" y="3175"/>
                </a:lnTo>
                <a:lnTo>
                  <a:pt x="165862" y="4825"/>
                </a:lnTo>
                <a:lnTo>
                  <a:pt x="173228" y="7112"/>
                </a:lnTo>
                <a:lnTo>
                  <a:pt x="180467" y="9271"/>
                </a:lnTo>
                <a:lnTo>
                  <a:pt x="186944" y="11684"/>
                </a:lnTo>
                <a:lnTo>
                  <a:pt x="192532" y="14477"/>
                </a:lnTo>
                <a:lnTo>
                  <a:pt x="198247" y="17144"/>
                </a:lnTo>
                <a:lnTo>
                  <a:pt x="201930" y="19430"/>
                </a:lnTo>
                <a:lnTo>
                  <a:pt x="203708" y="21336"/>
                </a:lnTo>
                <a:lnTo>
                  <a:pt x="205613" y="23113"/>
                </a:lnTo>
                <a:lnTo>
                  <a:pt x="206756" y="24637"/>
                </a:lnTo>
                <a:lnTo>
                  <a:pt x="207391" y="25908"/>
                </a:lnTo>
                <a:lnTo>
                  <a:pt x="208026" y="27177"/>
                </a:lnTo>
                <a:lnTo>
                  <a:pt x="208661" y="28828"/>
                </a:lnTo>
                <a:lnTo>
                  <a:pt x="209042" y="30987"/>
                </a:lnTo>
                <a:lnTo>
                  <a:pt x="209550" y="33019"/>
                </a:lnTo>
                <a:lnTo>
                  <a:pt x="209804" y="35687"/>
                </a:lnTo>
                <a:lnTo>
                  <a:pt x="210058" y="38862"/>
                </a:lnTo>
                <a:lnTo>
                  <a:pt x="210185" y="42037"/>
                </a:lnTo>
                <a:lnTo>
                  <a:pt x="210312" y="45974"/>
                </a:lnTo>
                <a:lnTo>
                  <a:pt x="210312" y="50800"/>
                </a:lnTo>
                <a:lnTo>
                  <a:pt x="210312" y="56006"/>
                </a:lnTo>
                <a:lnTo>
                  <a:pt x="208534" y="73151"/>
                </a:lnTo>
                <a:lnTo>
                  <a:pt x="207899" y="75564"/>
                </a:lnTo>
                <a:lnTo>
                  <a:pt x="207010" y="77215"/>
                </a:lnTo>
                <a:lnTo>
                  <a:pt x="205867" y="78359"/>
                </a:lnTo>
                <a:lnTo>
                  <a:pt x="204597" y="79501"/>
                </a:lnTo>
                <a:lnTo>
                  <a:pt x="203073" y="80010"/>
                </a:lnTo>
                <a:lnTo>
                  <a:pt x="201041" y="80010"/>
                </a:lnTo>
                <a:lnTo>
                  <a:pt x="199009" y="80010"/>
                </a:lnTo>
                <a:lnTo>
                  <a:pt x="195834" y="78739"/>
                </a:lnTo>
                <a:lnTo>
                  <a:pt x="191516" y="76200"/>
                </a:lnTo>
                <a:lnTo>
                  <a:pt x="187071" y="73660"/>
                </a:lnTo>
                <a:lnTo>
                  <a:pt x="146837" y="58042"/>
                </a:lnTo>
                <a:lnTo>
                  <a:pt x="125603" y="56006"/>
                </a:lnTo>
                <a:lnTo>
                  <a:pt x="117856" y="56006"/>
                </a:lnTo>
                <a:lnTo>
                  <a:pt x="110998" y="56896"/>
                </a:lnTo>
                <a:lnTo>
                  <a:pt x="105156" y="58800"/>
                </a:lnTo>
                <a:lnTo>
                  <a:pt x="99314" y="60705"/>
                </a:lnTo>
                <a:lnTo>
                  <a:pt x="94488" y="63373"/>
                </a:lnTo>
                <a:lnTo>
                  <a:pt x="90551" y="66801"/>
                </a:lnTo>
                <a:lnTo>
                  <a:pt x="86614" y="70103"/>
                </a:lnTo>
                <a:lnTo>
                  <a:pt x="83693" y="74167"/>
                </a:lnTo>
                <a:lnTo>
                  <a:pt x="81788" y="78866"/>
                </a:lnTo>
                <a:lnTo>
                  <a:pt x="79883" y="83692"/>
                </a:lnTo>
                <a:lnTo>
                  <a:pt x="78994" y="88646"/>
                </a:lnTo>
                <a:lnTo>
                  <a:pt x="78994" y="93979"/>
                </a:lnTo>
                <a:lnTo>
                  <a:pt x="78994" y="101726"/>
                </a:lnTo>
                <a:lnTo>
                  <a:pt x="81026" y="108585"/>
                </a:lnTo>
                <a:lnTo>
                  <a:pt x="85344" y="114300"/>
                </a:lnTo>
                <a:lnTo>
                  <a:pt x="89662" y="120014"/>
                </a:lnTo>
                <a:lnTo>
                  <a:pt x="127000" y="142112"/>
                </a:lnTo>
                <a:lnTo>
                  <a:pt x="133881" y="145111"/>
                </a:lnTo>
                <a:lnTo>
                  <a:pt x="140811" y="148193"/>
                </a:lnTo>
                <a:lnTo>
                  <a:pt x="175869" y="165346"/>
                </a:lnTo>
                <a:lnTo>
                  <a:pt x="207010" y="189356"/>
                </a:lnTo>
                <a:lnTo>
                  <a:pt x="227115" y="224903"/>
                </a:lnTo>
                <a:lnTo>
                  <a:pt x="230759" y="253746"/>
                </a:lnTo>
                <a:lnTo>
                  <a:pt x="230116" y="267223"/>
                </a:lnTo>
                <a:lnTo>
                  <a:pt x="214780" y="312636"/>
                </a:lnTo>
                <a:lnTo>
                  <a:pt x="183038" y="344291"/>
                </a:lnTo>
                <a:lnTo>
                  <a:pt x="138650" y="361922"/>
                </a:lnTo>
                <a:lnTo>
                  <a:pt x="99949" y="365887"/>
                </a:lnTo>
                <a:lnTo>
                  <a:pt x="90971" y="365698"/>
                </a:lnTo>
                <a:lnTo>
                  <a:pt x="51181" y="359632"/>
                </a:lnTo>
                <a:lnTo>
                  <a:pt x="12827" y="343662"/>
                </a:lnTo>
                <a:lnTo>
                  <a:pt x="6604" y="338581"/>
                </a:lnTo>
                <a:lnTo>
                  <a:pt x="4191" y="336296"/>
                </a:lnTo>
                <a:lnTo>
                  <a:pt x="2540" y="332866"/>
                </a:lnTo>
                <a:lnTo>
                  <a:pt x="1524" y="328422"/>
                </a:lnTo>
                <a:lnTo>
                  <a:pt x="508" y="323976"/>
                </a:lnTo>
                <a:lnTo>
                  <a:pt x="0" y="317500"/>
                </a:lnTo>
                <a:lnTo>
                  <a:pt x="0" y="309117"/>
                </a:lnTo>
                <a:lnTo>
                  <a:pt x="0" y="303529"/>
                </a:lnTo>
                <a:lnTo>
                  <a:pt x="8636" y="279018"/>
                </a:lnTo>
                <a:lnTo>
                  <a:pt x="10414" y="279018"/>
                </a:lnTo>
                <a:lnTo>
                  <a:pt x="12954" y="279018"/>
                </a:lnTo>
                <a:lnTo>
                  <a:pt x="16510" y="280542"/>
                </a:lnTo>
                <a:lnTo>
                  <a:pt x="21209" y="283590"/>
                </a:lnTo>
                <a:lnTo>
                  <a:pt x="25781" y="286638"/>
                </a:lnTo>
                <a:lnTo>
                  <a:pt x="31750" y="289940"/>
                </a:lnTo>
                <a:lnTo>
                  <a:pt x="73056" y="305510"/>
                </a:lnTo>
                <a:lnTo>
                  <a:pt x="100203" y="307975"/>
                </a:lnTo>
                <a:lnTo>
                  <a:pt x="108966" y="307975"/>
                </a:lnTo>
                <a:lnTo>
                  <a:pt x="146177" y="292226"/>
                </a:lnTo>
                <a:lnTo>
                  <a:pt x="152400" y="281813"/>
                </a:lnTo>
                <a:lnTo>
                  <a:pt x="154940" y="276225"/>
                </a:lnTo>
                <a:lnTo>
                  <a:pt x="156210" y="269875"/>
                </a:lnTo>
                <a:lnTo>
                  <a:pt x="156210" y="263016"/>
                </a:lnTo>
                <a:lnTo>
                  <a:pt x="156210" y="255015"/>
                </a:lnTo>
                <a:lnTo>
                  <a:pt x="127160" y="223789"/>
                </a:lnTo>
                <a:lnTo>
                  <a:pt x="101977" y="211504"/>
                </a:lnTo>
                <a:lnTo>
                  <a:pt x="95123" y="208422"/>
                </a:lnTo>
                <a:lnTo>
                  <a:pt x="60311" y="191269"/>
                </a:lnTo>
                <a:lnTo>
                  <a:pt x="29718" y="167259"/>
                </a:lnTo>
                <a:lnTo>
                  <a:pt x="9719" y="131518"/>
                </a:lnTo>
                <a:lnTo>
                  <a:pt x="5969" y="101853"/>
                </a:lnTo>
                <a:lnTo>
                  <a:pt x="6564" y="89546"/>
                </a:lnTo>
                <a:lnTo>
                  <a:pt x="20587" y="47936"/>
                </a:lnTo>
                <a:lnTo>
                  <a:pt x="49232" y="19296"/>
                </a:lnTo>
                <a:lnTo>
                  <a:pt x="89511" y="3482"/>
                </a:lnTo>
                <a:lnTo>
                  <a:pt x="112561" y="382"/>
                </a:lnTo>
                <a:lnTo>
                  <a:pt x="124587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80842" y="494411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4" h="366394">
                <a:moveTo>
                  <a:pt x="170687" y="0"/>
                </a:moveTo>
                <a:lnTo>
                  <a:pt x="225551" y="6000"/>
                </a:lnTo>
                <a:lnTo>
                  <a:pt x="269732" y="24193"/>
                </a:lnTo>
                <a:lnTo>
                  <a:pt x="302527" y="55199"/>
                </a:lnTo>
                <a:lnTo>
                  <a:pt x="323976" y="99187"/>
                </a:lnTo>
                <a:lnTo>
                  <a:pt x="333853" y="156640"/>
                </a:lnTo>
                <a:lnTo>
                  <a:pt x="334518" y="178815"/>
                </a:lnTo>
                <a:lnTo>
                  <a:pt x="333829" y="200245"/>
                </a:lnTo>
                <a:lnTo>
                  <a:pt x="328356" y="239627"/>
                </a:lnTo>
                <a:lnTo>
                  <a:pt x="310006" y="289575"/>
                </a:lnTo>
                <a:lnTo>
                  <a:pt x="279677" y="327737"/>
                </a:lnTo>
                <a:lnTo>
                  <a:pt x="237744" y="353187"/>
                </a:lnTo>
                <a:lnTo>
                  <a:pt x="184344" y="365099"/>
                </a:lnTo>
                <a:lnTo>
                  <a:pt x="164083" y="365887"/>
                </a:lnTo>
                <a:lnTo>
                  <a:pt x="144154" y="365218"/>
                </a:lnTo>
                <a:lnTo>
                  <a:pt x="92201" y="355091"/>
                </a:lnTo>
                <a:lnTo>
                  <a:pt x="51804" y="332553"/>
                </a:lnTo>
                <a:lnTo>
                  <a:pt x="23002" y="297068"/>
                </a:lnTo>
                <a:lnTo>
                  <a:pt x="5732" y="248102"/>
                </a:lnTo>
                <a:lnTo>
                  <a:pt x="640" y="207716"/>
                </a:lnTo>
                <a:lnTo>
                  <a:pt x="0" y="185165"/>
                </a:lnTo>
                <a:lnTo>
                  <a:pt x="670" y="164260"/>
                </a:lnTo>
                <a:lnTo>
                  <a:pt x="6107" y="125640"/>
                </a:lnTo>
                <a:lnTo>
                  <a:pt x="24463" y="76231"/>
                </a:lnTo>
                <a:lnTo>
                  <a:pt x="54840" y="38348"/>
                </a:lnTo>
                <a:lnTo>
                  <a:pt x="96774" y="12826"/>
                </a:lnTo>
                <a:lnTo>
                  <a:pt x="150280" y="789"/>
                </a:lnTo>
                <a:lnTo>
                  <a:pt x="1706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6023" y="3041904"/>
            <a:ext cx="5999987" cy="239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3267" y="3069335"/>
            <a:ext cx="5905500" cy="2304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3267" y="3069335"/>
            <a:ext cx="5905500" cy="2304415"/>
          </a:xfrm>
          <a:custGeom>
            <a:avLst/>
            <a:gdLst/>
            <a:ahLst/>
            <a:cxnLst/>
            <a:rect l="l" t="t" r="r" b="b"/>
            <a:pathLst>
              <a:path w="5905500" h="2304415">
                <a:moveTo>
                  <a:pt x="0" y="93725"/>
                </a:moveTo>
                <a:lnTo>
                  <a:pt x="7358" y="57221"/>
                </a:lnTo>
                <a:lnTo>
                  <a:pt x="27431" y="27432"/>
                </a:lnTo>
                <a:lnTo>
                  <a:pt x="57221" y="7358"/>
                </a:lnTo>
                <a:lnTo>
                  <a:pt x="93725" y="0"/>
                </a:lnTo>
                <a:lnTo>
                  <a:pt x="5811774" y="0"/>
                </a:lnTo>
                <a:lnTo>
                  <a:pt x="5848278" y="7358"/>
                </a:lnTo>
                <a:lnTo>
                  <a:pt x="5878068" y="27432"/>
                </a:lnTo>
                <a:lnTo>
                  <a:pt x="5898141" y="57221"/>
                </a:lnTo>
                <a:lnTo>
                  <a:pt x="5905500" y="93725"/>
                </a:lnTo>
                <a:lnTo>
                  <a:pt x="5905500" y="2210562"/>
                </a:lnTo>
                <a:lnTo>
                  <a:pt x="5898141" y="2247066"/>
                </a:lnTo>
                <a:lnTo>
                  <a:pt x="5878067" y="2276855"/>
                </a:lnTo>
                <a:lnTo>
                  <a:pt x="5848278" y="2296929"/>
                </a:lnTo>
                <a:lnTo>
                  <a:pt x="5811774" y="2304288"/>
                </a:lnTo>
                <a:lnTo>
                  <a:pt x="93725" y="2304288"/>
                </a:lnTo>
                <a:lnTo>
                  <a:pt x="57221" y="2296929"/>
                </a:lnTo>
                <a:lnTo>
                  <a:pt x="27431" y="2276856"/>
                </a:lnTo>
                <a:lnTo>
                  <a:pt x="7358" y="2247066"/>
                </a:lnTo>
                <a:lnTo>
                  <a:pt x="0" y="2210562"/>
                </a:lnTo>
                <a:lnTo>
                  <a:pt x="0" y="93725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529" y="1143000"/>
            <a:ext cx="9105898" cy="1927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3316" y="5475730"/>
            <a:ext cx="8403336" cy="1275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1123" y="5449823"/>
            <a:ext cx="8244840" cy="1277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5037" y="5517641"/>
            <a:ext cx="8280400" cy="1152525"/>
          </a:xfrm>
          <a:custGeom>
            <a:avLst/>
            <a:gdLst/>
            <a:ahLst/>
            <a:cxnLst/>
            <a:rect l="l" t="t" r="r" b="b"/>
            <a:pathLst>
              <a:path w="8280400" h="1152525">
                <a:moveTo>
                  <a:pt x="0" y="1152143"/>
                </a:moveTo>
                <a:lnTo>
                  <a:pt x="8279892" y="1152143"/>
                </a:lnTo>
                <a:lnTo>
                  <a:pt x="8279892" y="0"/>
                </a:lnTo>
                <a:lnTo>
                  <a:pt x="0" y="0"/>
                </a:lnTo>
                <a:lnTo>
                  <a:pt x="0" y="115214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5037" y="5517641"/>
            <a:ext cx="8280400" cy="1152525"/>
          </a:xfrm>
          <a:custGeom>
            <a:avLst/>
            <a:gdLst/>
            <a:ahLst/>
            <a:cxnLst/>
            <a:rect l="l" t="t" r="r" b="b"/>
            <a:pathLst>
              <a:path w="8280400" h="1152525">
                <a:moveTo>
                  <a:pt x="0" y="1152143"/>
                </a:moveTo>
                <a:lnTo>
                  <a:pt x="8279892" y="1152143"/>
                </a:lnTo>
                <a:lnTo>
                  <a:pt x="8279892" y="0"/>
                </a:lnTo>
                <a:lnTo>
                  <a:pt x="0" y="0"/>
                </a:lnTo>
                <a:lnTo>
                  <a:pt x="0" y="115214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5106" y="3068472"/>
            <a:ext cx="7934959" cy="34842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450340" indent="-3435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450340" algn="l"/>
                <a:tab pos="1450975" algn="l"/>
              </a:tabLst>
            </a:pPr>
            <a:r>
              <a:rPr sz="1600" spc="-10" dirty="0">
                <a:latin typeface="Calibri"/>
                <a:cs typeface="Calibri"/>
              </a:rPr>
              <a:t>large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polyhedral</a:t>
            </a:r>
            <a:r>
              <a:rPr sz="16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cells</a:t>
            </a:r>
            <a:endParaRPr sz="1600">
              <a:latin typeface="Calibri"/>
              <a:cs typeface="Calibri"/>
            </a:endParaRPr>
          </a:p>
          <a:p>
            <a:pPr marL="1450340" marR="1204595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450340" algn="l"/>
                <a:tab pos="1450975" algn="l"/>
              </a:tabLst>
            </a:pPr>
            <a:r>
              <a:rPr sz="1600" spc="-10" dirty="0">
                <a:latin typeface="Calibri"/>
                <a:cs typeface="Calibri"/>
              </a:rPr>
              <a:t>arranged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long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straight cords</a:t>
            </a:r>
            <a:r>
              <a:rPr sz="1600" spc="-10" dirty="0">
                <a:latin typeface="Calibri"/>
                <a:cs typeface="Calibri"/>
              </a:rPr>
              <a:t>, one </a:t>
            </a:r>
            <a:r>
              <a:rPr sz="1600" spc="-5" dirty="0">
                <a:latin typeface="Calibri"/>
                <a:cs typeface="Calibri"/>
              </a:rPr>
              <a:t>or </a:t>
            </a:r>
            <a:r>
              <a:rPr sz="1600" spc="-10" dirty="0">
                <a:latin typeface="Calibri"/>
                <a:cs typeface="Calibri"/>
              </a:rPr>
              <a:t>two </a:t>
            </a:r>
            <a:r>
              <a:rPr sz="1600" spc="-5" dirty="0">
                <a:latin typeface="Calibri"/>
                <a:cs typeface="Calibri"/>
              </a:rPr>
              <a:t>cells thick, </a:t>
            </a:r>
            <a:r>
              <a:rPr sz="1600" spc="-15" dirty="0">
                <a:latin typeface="Calibri"/>
                <a:cs typeface="Calibri"/>
              </a:rPr>
              <a:t>separated  </a:t>
            </a:r>
            <a:r>
              <a:rPr sz="1600" spc="-10" dirty="0">
                <a:latin typeface="Calibri"/>
                <a:cs typeface="Calibri"/>
              </a:rPr>
              <a:t>by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sinusoidal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capillaries</a:t>
            </a:r>
            <a:endParaRPr sz="1600">
              <a:latin typeface="Calibri"/>
              <a:cs typeface="Calibri"/>
            </a:endParaRPr>
          </a:p>
          <a:p>
            <a:pPr marL="1450340" indent="-34353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1450340" algn="l"/>
                <a:tab pos="1450975" algn="l"/>
              </a:tabLst>
            </a:pP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lightly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staining spherical</a:t>
            </a:r>
            <a:r>
              <a:rPr sz="1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nucleus</a:t>
            </a:r>
            <a:endParaRPr sz="1600">
              <a:latin typeface="Calibri"/>
              <a:cs typeface="Calibri"/>
            </a:endParaRPr>
          </a:p>
          <a:p>
            <a:pPr marL="1450340" indent="-34353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1450340" algn="l"/>
                <a:tab pos="1450975" algn="l"/>
              </a:tabLst>
            </a:pP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Binucleate </a:t>
            </a:r>
            <a:r>
              <a:rPr sz="1600" spc="-5" dirty="0">
                <a:latin typeface="Calibri"/>
                <a:cs typeface="Calibri"/>
              </a:rPr>
              <a:t>cells </a:t>
            </a:r>
            <a:r>
              <a:rPr sz="1600" spc="-15" dirty="0">
                <a:latin typeface="Calibri"/>
                <a:cs typeface="Calibri"/>
              </a:rPr>
              <a:t>are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common</a:t>
            </a:r>
            <a:endParaRPr sz="1600">
              <a:latin typeface="Calibri"/>
              <a:cs typeface="Calibri"/>
            </a:endParaRPr>
          </a:p>
          <a:p>
            <a:pPr marL="145034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450340" algn="l"/>
                <a:tab pos="1450975" algn="l"/>
              </a:tabLst>
            </a:pPr>
            <a:r>
              <a:rPr sz="1600" spc="-15" dirty="0">
                <a:latin typeface="Calibri"/>
                <a:cs typeface="Calibri"/>
              </a:rPr>
              <a:t>numerous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lipid</a:t>
            </a:r>
            <a:r>
              <a:rPr sz="16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droplets</a:t>
            </a:r>
            <a:endParaRPr sz="1600">
              <a:latin typeface="Calibri"/>
              <a:cs typeface="Calibri"/>
            </a:endParaRPr>
          </a:p>
          <a:p>
            <a:pPr marL="1564640">
              <a:lnSpc>
                <a:spcPct val="100000"/>
              </a:lnSpc>
              <a:spcBef>
                <a:spcPts val="345"/>
              </a:spcBef>
              <a:tabLst>
                <a:tab pos="1851025" algn="l"/>
              </a:tabLst>
            </a:pPr>
            <a:r>
              <a:rPr sz="1400" dirty="0">
                <a:latin typeface="Arial"/>
                <a:cs typeface="Arial"/>
              </a:rPr>
              <a:t>–	</a:t>
            </a:r>
            <a:r>
              <a:rPr sz="1400" spc="-10" dirty="0">
                <a:latin typeface="Calibri"/>
                <a:cs typeface="Calibri"/>
              </a:rPr>
              <a:t>contain </a:t>
            </a:r>
            <a:r>
              <a:rPr sz="1400" spc="-5" dirty="0">
                <a:latin typeface="Calibri"/>
                <a:cs typeface="Calibri"/>
              </a:rPr>
              <a:t>neutral </a:t>
            </a:r>
            <a:r>
              <a:rPr sz="1400" spc="-10" dirty="0">
                <a:latin typeface="Calibri"/>
                <a:cs typeface="Calibri"/>
              </a:rPr>
              <a:t>fats, </a:t>
            </a:r>
            <a:r>
              <a:rPr sz="1400" spc="-15" dirty="0">
                <a:latin typeface="Calibri"/>
                <a:cs typeface="Calibri"/>
              </a:rPr>
              <a:t>fatty </a:t>
            </a:r>
            <a:r>
              <a:rPr sz="1400" spc="-5" dirty="0">
                <a:latin typeface="Calibri"/>
                <a:cs typeface="Calibri"/>
              </a:rPr>
              <a:t>acids, cholesterol,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phospholipids</a:t>
            </a:r>
            <a:endParaRPr sz="1400">
              <a:latin typeface="Calibri"/>
              <a:cs typeface="Calibri"/>
            </a:endParaRPr>
          </a:p>
          <a:p>
            <a:pPr marL="185102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(precursors for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steroid</a:t>
            </a:r>
            <a:r>
              <a:rPr sz="1400" spc="-5" dirty="0">
                <a:latin typeface="Calibri"/>
                <a:cs typeface="Calibri"/>
              </a:rPr>
              <a:t> hormones)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342265" indent="-342265">
              <a:lnSpc>
                <a:spcPct val="100000"/>
              </a:lnSpc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SECRETES GLUCOCORTICOIDS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700" spc="-5" dirty="0">
                <a:solidFill>
                  <a:srgbClr val="C00000"/>
                </a:solidFill>
                <a:latin typeface="Calibri"/>
                <a:cs typeface="Calibri"/>
              </a:rPr>
              <a:t>CORTISOL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7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CORTICOSTERONE)</a:t>
            </a:r>
            <a:endParaRPr sz="1700">
              <a:latin typeface="Calibri"/>
              <a:cs typeface="Calibri"/>
            </a:endParaRPr>
          </a:p>
          <a:p>
            <a:pPr marL="743585" lvl="1" indent="-287020">
              <a:lnSpc>
                <a:spcPct val="100000"/>
              </a:lnSpc>
              <a:spcBef>
                <a:spcPts val="190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Regulate </a:t>
            </a:r>
            <a:r>
              <a:rPr sz="1500" spc="-5" dirty="0">
                <a:solidFill>
                  <a:srgbClr val="C00000"/>
                </a:solidFill>
                <a:latin typeface="Calibri"/>
                <a:cs typeface="Calibri"/>
              </a:rPr>
              <a:t>metabolism of </a:t>
            </a:r>
            <a:r>
              <a:rPr sz="1500" spc="-15" dirty="0">
                <a:solidFill>
                  <a:srgbClr val="C00000"/>
                </a:solidFill>
                <a:latin typeface="Calibri"/>
                <a:cs typeface="Calibri"/>
              </a:rPr>
              <a:t>carbohydrate, </a:t>
            </a:r>
            <a:r>
              <a:rPr sz="1500" spc="-5" dirty="0">
                <a:solidFill>
                  <a:srgbClr val="C00000"/>
                </a:solidFill>
                <a:latin typeface="Calibri"/>
                <a:cs typeface="Calibri"/>
              </a:rPr>
              <a:t>protein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&amp; lipid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(gluconeogenesis, proteolysis, lipolysis)</a:t>
            </a:r>
            <a:endParaRPr sz="1500">
              <a:latin typeface="Calibri"/>
              <a:cs typeface="Calibri"/>
            </a:endParaRPr>
          </a:p>
          <a:p>
            <a:pPr marL="7435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Suppress </a:t>
            </a:r>
            <a:r>
              <a:rPr sz="1500" spc="-5" dirty="0">
                <a:solidFill>
                  <a:srgbClr val="C00000"/>
                </a:solidFill>
                <a:latin typeface="Calibri"/>
                <a:cs typeface="Calibri"/>
              </a:rPr>
              <a:t>inflammation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&amp; immune</a:t>
            </a:r>
            <a:r>
              <a:rPr sz="15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C00000"/>
                </a:solidFill>
                <a:latin typeface="Calibri"/>
                <a:cs typeface="Calibri"/>
              </a:rPr>
              <a:t>response</a:t>
            </a:r>
            <a:endParaRPr sz="1500">
              <a:latin typeface="Calibri"/>
              <a:cs typeface="Calibri"/>
            </a:endParaRPr>
          </a:p>
          <a:p>
            <a:pPr marL="7435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Impair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healing</a:t>
            </a:r>
            <a:r>
              <a:rPr sz="15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process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6013" y="491108"/>
            <a:ext cx="4499982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1564" y="527430"/>
            <a:ext cx="4418965" cy="36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44921" y="60121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49911" y="0"/>
                </a:moveTo>
                <a:lnTo>
                  <a:pt x="0" y="150241"/>
                </a:lnTo>
                <a:lnTo>
                  <a:pt x="100202" y="150241"/>
                </a:lnTo>
                <a:lnTo>
                  <a:pt x="50164" y="0"/>
                </a:lnTo>
                <a:lnTo>
                  <a:pt x="4991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9004" y="60121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49911" y="0"/>
                </a:moveTo>
                <a:lnTo>
                  <a:pt x="0" y="150241"/>
                </a:lnTo>
                <a:lnTo>
                  <a:pt x="100203" y="150241"/>
                </a:lnTo>
                <a:lnTo>
                  <a:pt x="50165" y="0"/>
                </a:lnTo>
                <a:lnTo>
                  <a:pt x="49911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8897" y="579501"/>
            <a:ext cx="116078" cy="118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7950" y="579501"/>
            <a:ext cx="116078" cy="118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3957" y="586486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513" y="9905"/>
                </a:lnTo>
                <a:lnTo>
                  <a:pt x="19938" y="36575"/>
                </a:lnTo>
                <a:lnTo>
                  <a:pt x="4444" y="75437"/>
                </a:lnTo>
                <a:lnTo>
                  <a:pt x="0" y="122554"/>
                </a:lnTo>
                <a:lnTo>
                  <a:pt x="263" y="136673"/>
                </a:lnTo>
                <a:lnTo>
                  <a:pt x="4318" y="174625"/>
                </a:lnTo>
                <a:lnTo>
                  <a:pt x="19050" y="214122"/>
                </a:lnTo>
                <a:lnTo>
                  <a:pt x="56195" y="242827"/>
                </a:lnTo>
                <a:lnTo>
                  <a:pt x="90931" y="247650"/>
                </a:lnTo>
                <a:lnTo>
                  <a:pt x="103624" y="247032"/>
                </a:lnTo>
                <a:lnTo>
                  <a:pt x="143559" y="232487"/>
                </a:lnTo>
                <a:lnTo>
                  <a:pt x="168874" y="202259"/>
                </a:lnTo>
                <a:lnTo>
                  <a:pt x="181197" y="160148"/>
                </a:lnTo>
                <a:lnTo>
                  <a:pt x="183769" y="123698"/>
                </a:lnTo>
                <a:lnTo>
                  <a:pt x="183485" y="110101"/>
                </a:lnTo>
                <a:lnTo>
                  <a:pt x="176752" y="62021"/>
                </a:lnTo>
                <a:lnTo>
                  <a:pt x="158777" y="26320"/>
                </a:lnTo>
                <a:lnTo>
                  <a:pt x="116824" y="2206"/>
                </a:lnTo>
                <a:lnTo>
                  <a:pt x="928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6159" y="533780"/>
            <a:ext cx="262255" cy="354965"/>
          </a:xfrm>
          <a:custGeom>
            <a:avLst/>
            <a:gdLst/>
            <a:ahLst/>
            <a:cxnLst/>
            <a:rect l="l" t="t" r="r" b="b"/>
            <a:pathLst>
              <a:path w="262254" h="354965">
                <a:moveTo>
                  <a:pt x="21336" y="0"/>
                </a:moveTo>
                <a:lnTo>
                  <a:pt x="112775" y="0"/>
                </a:lnTo>
                <a:lnTo>
                  <a:pt x="122047" y="0"/>
                </a:lnTo>
                <a:lnTo>
                  <a:pt x="129793" y="127"/>
                </a:lnTo>
                <a:lnTo>
                  <a:pt x="172418" y="6016"/>
                </a:lnTo>
                <a:lnTo>
                  <a:pt x="213217" y="25856"/>
                </a:lnTo>
                <a:lnTo>
                  <a:pt x="237616" y="59690"/>
                </a:lnTo>
                <a:lnTo>
                  <a:pt x="243966" y="96901"/>
                </a:lnTo>
                <a:lnTo>
                  <a:pt x="243681" y="105568"/>
                </a:lnTo>
                <a:lnTo>
                  <a:pt x="233838" y="143113"/>
                </a:lnTo>
                <a:lnTo>
                  <a:pt x="204597" y="175260"/>
                </a:lnTo>
                <a:lnTo>
                  <a:pt x="175387" y="188976"/>
                </a:lnTo>
                <a:lnTo>
                  <a:pt x="180593" y="191516"/>
                </a:lnTo>
                <a:lnTo>
                  <a:pt x="203326" y="211455"/>
                </a:lnTo>
                <a:lnTo>
                  <a:pt x="207390" y="216662"/>
                </a:lnTo>
                <a:lnTo>
                  <a:pt x="225551" y="251714"/>
                </a:lnTo>
                <a:lnTo>
                  <a:pt x="255397" y="321437"/>
                </a:lnTo>
                <a:lnTo>
                  <a:pt x="258063" y="328295"/>
                </a:lnTo>
                <a:lnTo>
                  <a:pt x="259968" y="333375"/>
                </a:lnTo>
                <a:lnTo>
                  <a:pt x="260857" y="336550"/>
                </a:lnTo>
                <a:lnTo>
                  <a:pt x="261747" y="339725"/>
                </a:lnTo>
                <a:lnTo>
                  <a:pt x="262254" y="342265"/>
                </a:lnTo>
                <a:lnTo>
                  <a:pt x="262254" y="344043"/>
                </a:lnTo>
                <a:lnTo>
                  <a:pt x="262254" y="346075"/>
                </a:lnTo>
                <a:lnTo>
                  <a:pt x="261874" y="347726"/>
                </a:lnTo>
                <a:lnTo>
                  <a:pt x="261112" y="349123"/>
                </a:lnTo>
                <a:lnTo>
                  <a:pt x="260350" y="350520"/>
                </a:lnTo>
                <a:lnTo>
                  <a:pt x="258699" y="351663"/>
                </a:lnTo>
                <a:lnTo>
                  <a:pt x="255904" y="352552"/>
                </a:lnTo>
                <a:lnTo>
                  <a:pt x="253237" y="353441"/>
                </a:lnTo>
                <a:lnTo>
                  <a:pt x="249174" y="354076"/>
                </a:lnTo>
                <a:lnTo>
                  <a:pt x="243966" y="354457"/>
                </a:lnTo>
                <a:lnTo>
                  <a:pt x="238632" y="354838"/>
                </a:lnTo>
                <a:lnTo>
                  <a:pt x="231393" y="354965"/>
                </a:lnTo>
                <a:lnTo>
                  <a:pt x="222376" y="354965"/>
                </a:lnTo>
                <a:lnTo>
                  <a:pt x="214629" y="354965"/>
                </a:lnTo>
                <a:lnTo>
                  <a:pt x="208534" y="354838"/>
                </a:lnTo>
                <a:lnTo>
                  <a:pt x="204088" y="354457"/>
                </a:lnTo>
                <a:lnTo>
                  <a:pt x="199516" y="354076"/>
                </a:lnTo>
                <a:lnTo>
                  <a:pt x="195834" y="353441"/>
                </a:lnTo>
                <a:lnTo>
                  <a:pt x="193293" y="352425"/>
                </a:lnTo>
                <a:lnTo>
                  <a:pt x="190626" y="351409"/>
                </a:lnTo>
                <a:lnTo>
                  <a:pt x="188722" y="350139"/>
                </a:lnTo>
                <a:lnTo>
                  <a:pt x="187705" y="348615"/>
                </a:lnTo>
                <a:lnTo>
                  <a:pt x="186562" y="347091"/>
                </a:lnTo>
                <a:lnTo>
                  <a:pt x="185674" y="345186"/>
                </a:lnTo>
                <a:lnTo>
                  <a:pt x="184912" y="343027"/>
                </a:lnTo>
                <a:lnTo>
                  <a:pt x="153288" y="264033"/>
                </a:lnTo>
                <a:lnTo>
                  <a:pt x="134365" y="227584"/>
                </a:lnTo>
                <a:lnTo>
                  <a:pt x="129920" y="223012"/>
                </a:lnTo>
                <a:lnTo>
                  <a:pt x="125475" y="218313"/>
                </a:lnTo>
                <a:lnTo>
                  <a:pt x="120268" y="214757"/>
                </a:lnTo>
                <a:lnTo>
                  <a:pt x="114426" y="212471"/>
                </a:lnTo>
                <a:lnTo>
                  <a:pt x="108585" y="210058"/>
                </a:lnTo>
                <a:lnTo>
                  <a:pt x="101853" y="208915"/>
                </a:lnTo>
                <a:lnTo>
                  <a:pt x="94234" y="208915"/>
                </a:lnTo>
                <a:lnTo>
                  <a:pt x="71881" y="208915"/>
                </a:lnTo>
                <a:lnTo>
                  <a:pt x="71881" y="343535"/>
                </a:lnTo>
                <a:lnTo>
                  <a:pt x="71881" y="345313"/>
                </a:lnTo>
                <a:lnTo>
                  <a:pt x="71247" y="346964"/>
                </a:lnTo>
                <a:lnTo>
                  <a:pt x="42925" y="354965"/>
                </a:lnTo>
                <a:lnTo>
                  <a:pt x="35813" y="354965"/>
                </a:lnTo>
                <a:lnTo>
                  <a:pt x="28828" y="354965"/>
                </a:lnTo>
                <a:lnTo>
                  <a:pt x="0" y="345313"/>
                </a:lnTo>
                <a:lnTo>
                  <a:pt x="0" y="343535"/>
                </a:lnTo>
                <a:lnTo>
                  <a:pt x="0" y="22606"/>
                </a:lnTo>
                <a:lnTo>
                  <a:pt x="0" y="14605"/>
                </a:lnTo>
                <a:lnTo>
                  <a:pt x="2031" y="8890"/>
                </a:lnTo>
                <a:lnTo>
                  <a:pt x="6223" y="5334"/>
                </a:lnTo>
                <a:lnTo>
                  <a:pt x="10287" y="1778"/>
                </a:lnTo>
                <a:lnTo>
                  <a:pt x="15366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8296" y="533780"/>
            <a:ext cx="270510" cy="354965"/>
          </a:xfrm>
          <a:custGeom>
            <a:avLst/>
            <a:gdLst/>
            <a:ahLst/>
            <a:cxnLst/>
            <a:rect l="l" t="t" r="r" b="b"/>
            <a:pathLst>
              <a:path w="270510" h="354965">
                <a:moveTo>
                  <a:pt x="10667" y="0"/>
                </a:moveTo>
                <a:lnTo>
                  <a:pt x="259714" y="0"/>
                </a:lnTo>
                <a:lnTo>
                  <a:pt x="261365" y="0"/>
                </a:lnTo>
                <a:lnTo>
                  <a:pt x="262889" y="508"/>
                </a:lnTo>
                <a:lnTo>
                  <a:pt x="264160" y="1524"/>
                </a:lnTo>
                <a:lnTo>
                  <a:pt x="265556" y="2413"/>
                </a:lnTo>
                <a:lnTo>
                  <a:pt x="266700" y="4064"/>
                </a:lnTo>
                <a:lnTo>
                  <a:pt x="267588" y="6350"/>
                </a:lnTo>
                <a:lnTo>
                  <a:pt x="268477" y="8636"/>
                </a:lnTo>
                <a:lnTo>
                  <a:pt x="269239" y="11684"/>
                </a:lnTo>
                <a:lnTo>
                  <a:pt x="269620" y="15494"/>
                </a:lnTo>
                <a:lnTo>
                  <a:pt x="270128" y="19304"/>
                </a:lnTo>
                <a:lnTo>
                  <a:pt x="270382" y="24003"/>
                </a:lnTo>
                <a:lnTo>
                  <a:pt x="270382" y="29464"/>
                </a:lnTo>
                <a:lnTo>
                  <a:pt x="270382" y="34798"/>
                </a:lnTo>
                <a:lnTo>
                  <a:pt x="270128" y="39243"/>
                </a:lnTo>
                <a:lnTo>
                  <a:pt x="269620" y="42926"/>
                </a:lnTo>
                <a:lnTo>
                  <a:pt x="269239" y="46736"/>
                </a:lnTo>
                <a:lnTo>
                  <a:pt x="268477" y="49784"/>
                </a:lnTo>
                <a:lnTo>
                  <a:pt x="267588" y="51943"/>
                </a:lnTo>
                <a:lnTo>
                  <a:pt x="266700" y="54229"/>
                </a:lnTo>
                <a:lnTo>
                  <a:pt x="265556" y="56007"/>
                </a:lnTo>
                <a:lnTo>
                  <a:pt x="264160" y="57023"/>
                </a:lnTo>
                <a:lnTo>
                  <a:pt x="262889" y="58166"/>
                </a:lnTo>
                <a:lnTo>
                  <a:pt x="261365" y="58674"/>
                </a:lnTo>
                <a:lnTo>
                  <a:pt x="259714" y="58674"/>
                </a:lnTo>
                <a:lnTo>
                  <a:pt x="171195" y="58674"/>
                </a:lnTo>
                <a:lnTo>
                  <a:pt x="171195" y="343535"/>
                </a:lnTo>
                <a:lnTo>
                  <a:pt x="171195" y="345313"/>
                </a:lnTo>
                <a:lnTo>
                  <a:pt x="170561" y="346964"/>
                </a:lnTo>
                <a:lnTo>
                  <a:pt x="142112" y="354965"/>
                </a:lnTo>
                <a:lnTo>
                  <a:pt x="135127" y="354965"/>
                </a:lnTo>
                <a:lnTo>
                  <a:pt x="128269" y="354965"/>
                </a:lnTo>
                <a:lnTo>
                  <a:pt x="122427" y="354711"/>
                </a:lnTo>
                <a:lnTo>
                  <a:pt x="117855" y="354203"/>
                </a:lnTo>
                <a:lnTo>
                  <a:pt x="113156" y="353695"/>
                </a:lnTo>
                <a:lnTo>
                  <a:pt x="99060" y="345313"/>
                </a:lnTo>
                <a:lnTo>
                  <a:pt x="99060" y="343535"/>
                </a:lnTo>
                <a:lnTo>
                  <a:pt x="99060" y="58674"/>
                </a:lnTo>
                <a:lnTo>
                  <a:pt x="10667" y="58674"/>
                </a:lnTo>
                <a:lnTo>
                  <a:pt x="8762" y="58674"/>
                </a:lnTo>
                <a:lnTo>
                  <a:pt x="7238" y="58166"/>
                </a:lnTo>
                <a:lnTo>
                  <a:pt x="5968" y="57023"/>
                </a:lnTo>
                <a:lnTo>
                  <a:pt x="4699" y="56007"/>
                </a:lnTo>
                <a:lnTo>
                  <a:pt x="3555" y="54229"/>
                </a:lnTo>
                <a:lnTo>
                  <a:pt x="2666" y="51943"/>
                </a:lnTo>
                <a:lnTo>
                  <a:pt x="1777" y="49784"/>
                </a:lnTo>
                <a:lnTo>
                  <a:pt x="1142" y="46736"/>
                </a:lnTo>
                <a:lnTo>
                  <a:pt x="635" y="42926"/>
                </a:lnTo>
                <a:lnTo>
                  <a:pt x="253" y="39243"/>
                </a:lnTo>
                <a:lnTo>
                  <a:pt x="0" y="34798"/>
                </a:lnTo>
                <a:lnTo>
                  <a:pt x="0" y="29464"/>
                </a:lnTo>
                <a:lnTo>
                  <a:pt x="0" y="24003"/>
                </a:lnTo>
                <a:lnTo>
                  <a:pt x="5968" y="1524"/>
                </a:lnTo>
                <a:lnTo>
                  <a:pt x="7238" y="508"/>
                </a:lnTo>
                <a:lnTo>
                  <a:pt x="8762" y="0"/>
                </a:lnTo>
                <a:lnTo>
                  <a:pt x="106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0679" y="533780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336" y="0"/>
                </a:moveTo>
                <a:lnTo>
                  <a:pt x="197739" y="0"/>
                </a:lnTo>
                <a:lnTo>
                  <a:pt x="199390" y="0"/>
                </a:lnTo>
                <a:lnTo>
                  <a:pt x="200787" y="381"/>
                </a:lnTo>
                <a:lnTo>
                  <a:pt x="202057" y="1397"/>
                </a:lnTo>
                <a:lnTo>
                  <a:pt x="203454" y="2286"/>
                </a:lnTo>
                <a:lnTo>
                  <a:pt x="204470" y="3810"/>
                </a:lnTo>
                <a:lnTo>
                  <a:pt x="205359" y="6096"/>
                </a:lnTo>
                <a:lnTo>
                  <a:pt x="206248" y="8382"/>
                </a:lnTo>
                <a:lnTo>
                  <a:pt x="207010" y="11303"/>
                </a:lnTo>
                <a:lnTo>
                  <a:pt x="207391" y="14859"/>
                </a:lnTo>
                <a:lnTo>
                  <a:pt x="207899" y="18415"/>
                </a:lnTo>
                <a:lnTo>
                  <a:pt x="208153" y="22860"/>
                </a:lnTo>
                <a:lnTo>
                  <a:pt x="208153" y="28321"/>
                </a:lnTo>
                <a:lnTo>
                  <a:pt x="208153" y="33528"/>
                </a:lnTo>
                <a:lnTo>
                  <a:pt x="207899" y="37846"/>
                </a:lnTo>
                <a:lnTo>
                  <a:pt x="207391" y="41402"/>
                </a:lnTo>
                <a:lnTo>
                  <a:pt x="207010" y="44958"/>
                </a:lnTo>
                <a:lnTo>
                  <a:pt x="206248" y="47752"/>
                </a:lnTo>
                <a:lnTo>
                  <a:pt x="205359" y="49911"/>
                </a:lnTo>
                <a:lnTo>
                  <a:pt x="204470" y="52070"/>
                </a:lnTo>
                <a:lnTo>
                  <a:pt x="203454" y="53721"/>
                </a:lnTo>
                <a:lnTo>
                  <a:pt x="202057" y="54737"/>
                </a:lnTo>
                <a:lnTo>
                  <a:pt x="200787" y="55753"/>
                </a:lnTo>
                <a:lnTo>
                  <a:pt x="199390" y="56261"/>
                </a:lnTo>
                <a:lnTo>
                  <a:pt x="197739" y="56261"/>
                </a:lnTo>
                <a:lnTo>
                  <a:pt x="71628" y="56261"/>
                </a:lnTo>
                <a:lnTo>
                  <a:pt x="71628" y="142494"/>
                </a:lnTo>
                <a:lnTo>
                  <a:pt x="178308" y="142494"/>
                </a:lnTo>
                <a:lnTo>
                  <a:pt x="179959" y="142494"/>
                </a:lnTo>
                <a:lnTo>
                  <a:pt x="181483" y="143002"/>
                </a:lnTo>
                <a:lnTo>
                  <a:pt x="182880" y="144018"/>
                </a:lnTo>
                <a:lnTo>
                  <a:pt x="184277" y="145034"/>
                </a:lnTo>
                <a:lnTo>
                  <a:pt x="185420" y="146558"/>
                </a:lnTo>
                <a:lnTo>
                  <a:pt x="186309" y="148717"/>
                </a:lnTo>
                <a:lnTo>
                  <a:pt x="187198" y="150749"/>
                </a:lnTo>
                <a:lnTo>
                  <a:pt x="187833" y="153543"/>
                </a:lnTo>
                <a:lnTo>
                  <a:pt x="188341" y="157099"/>
                </a:lnTo>
                <a:lnTo>
                  <a:pt x="188722" y="160655"/>
                </a:lnTo>
                <a:lnTo>
                  <a:pt x="188975" y="164973"/>
                </a:lnTo>
                <a:lnTo>
                  <a:pt x="188975" y="170053"/>
                </a:lnTo>
                <a:lnTo>
                  <a:pt x="188975" y="175387"/>
                </a:lnTo>
                <a:lnTo>
                  <a:pt x="186309" y="191516"/>
                </a:lnTo>
                <a:lnTo>
                  <a:pt x="185420" y="193675"/>
                </a:lnTo>
                <a:lnTo>
                  <a:pt x="184277" y="195199"/>
                </a:lnTo>
                <a:lnTo>
                  <a:pt x="182880" y="196088"/>
                </a:lnTo>
                <a:lnTo>
                  <a:pt x="181483" y="196977"/>
                </a:lnTo>
                <a:lnTo>
                  <a:pt x="179959" y="197485"/>
                </a:lnTo>
                <a:lnTo>
                  <a:pt x="178308" y="197485"/>
                </a:lnTo>
                <a:lnTo>
                  <a:pt x="71628" y="197485"/>
                </a:lnTo>
                <a:lnTo>
                  <a:pt x="71628" y="297053"/>
                </a:lnTo>
                <a:lnTo>
                  <a:pt x="198882" y="297053"/>
                </a:lnTo>
                <a:lnTo>
                  <a:pt x="200533" y="297053"/>
                </a:lnTo>
                <a:lnTo>
                  <a:pt x="201930" y="297561"/>
                </a:lnTo>
                <a:lnTo>
                  <a:pt x="203327" y="298577"/>
                </a:lnTo>
                <a:lnTo>
                  <a:pt x="204724" y="299593"/>
                </a:lnTo>
                <a:lnTo>
                  <a:pt x="205867" y="301244"/>
                </a:lnTo>
                <a:lnTo>
                  <a:pt x="206756" y="303403"/>
                </a:lnTo>
                <a:lnTo>
                  <a:pt x="207645" y="305562"/>
                </a:lnTo>
                <a:lnTo>
                  <a:pt x="208407" y="308483"/>
                </a:lnTo>
                <a:lnTo>
                  <a:pt x="208787" y="312039"/>
                </a:lnTo>
                <a:lnTo>
                  <a:pt x="209296" y="315595"/>
                </a:lnTo>
                <a:lnTo>
                  <a:pt x="209550" y="319913"/>
                </a:lnTo>
                <a:lnTo>
                  <a:pt x="209550" y="325247"/>
                </a:lnTo>
                <a:lnTo>
                  <a:pt x="209550" y="330454"/>
                </a:lnTo>
                <a:lnTo>
                  <a:pt x="209296" y="334899"/>
                </a:lnTo>
                <a:lnTo>
                  <a:pt x="208787" y="338455"/>
                </a:lnTo>
                <a:lnTo>
                  <a:pt x="208407" y="342011"/>
                </a:lnTo>
                <a:lnTo>
                  <a:pt x="200533" y="353314"/>
                </a:lnTo>
                <a:lnTo>
                  <a:pt x="198882" y="353314"/>
                </a:lnTo>
                <a:lnTo>
                  <a:pt x="21336" y="353314"/>
                </a:lnTo>
                <a:lnTo>
                  <a:pt x="15367" y="353314"/>
                </a:lnTo>
                <a:lnTo>
                  <a:pt x="10287" y="351536"/>
                </a:lnTo>
                <a:lnTo>
                  <a:pt x="6223" y="347980"/>
                </a:lnTo>
                <a:lnTo>
                  <a:pt x="2032" y="344424"/>
                </a:lnTo>
                <a:lnTo>
                  <a:pt x="0" y="338709"/>
                </a:lnTo>
                <a:lnTo>
                  <a:pt x="0" y="330708"/>
                </a:lnTo>
                <a:lnTo>
                  <a:pt x="0" y="22606"/>
                </a:lnTo>
                <a:lnTo>
                  <a:pt x="0" y="14605"/>
                </a:lnTo>
                <a:lnTo>
                  <a:pt x="2032" y="8890"/>
                </a:lnTo>
                <a:lnTo>
                  <a:pt x="6223" y="5334"/>
                </a:lnTo>
                <a:lnTo>
                  <a:pt x="10287" y="1778"/>
                </a:lnTo>
                <a:lnTo>
                  <a:pt x="15367" y="0"/>
                </a:lnTo>
                <a:lnTo>
                  <a:pt x="21336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55211" y="533780"/>
            <a:ext cx="262255" cy="354965"/>
          </a:xfrm>
          <a:custGeom>
            <a:avLst/>
            <a:gdLst/>
            <a:ahLst/>
            <a:cxnLst/>
            <a:rect l="l" t="t" r="r" b="b"/>
            <a:pathLst>
              <a:path w="262254" h="354965">
                <a:moveTo>
                  <a:pt x="21336" y="0"/>
                </a:moveTo>
                <a:lnTo>
                  <a:pt x="112775" y="0"/>
                </a:lnTo>
                <a:lnTo>
                  <a:pt x="122047" y="0"/>
                </a:lnTo>
                <a:lnTo>
                  <a:pt x="129793" y="127"/>
                </a:lnTo>
                <a:lnTo>
                  <a:pt x="172418" y="6016"/>
                </a:lnTo>
                <a:lnTo>
                  <a:pt x="213217" y="25856"/>
                </a:lnTo>
                <a:lnTo>
                  <a:pt x="237616" y="59690"/>
                </a:lnTo>
                <a:lnTo>
                  <a:pt x="243966" y="96901"/>
                </a:lnTo>
                <a:lnTo>
                  <a:pt x="243681" y="105568"/>
                </a:lnTo>
                <a:lnTo>
                  <a:pt x="233838" y="143113"/>
                </a:lnTo>
                <a:lnTo>
                  <a:pt x="204597" y="175260"/>
                </a:lnTo>
                <a:lnTo>
                  <a:pt x="175387" y="188976"/>
                </a:lnTo>
                <a:lnTo>
                  <a:pt x="180593" y="191516"/>
                </a:lnTo>
                <a:lnTo>
                  <a:pt x="203326" y="211455"/>
                </a:lnTo>
                <a:lnTo>
                  <a:pt x="207390" y="216662"/>
                </a:lnTo>
                <a:lnTo>
                  <a:pt x="225551" y="251714"/>
                </a:lnTo>
                <a:lnTo>
                  <a:pt x="255397" y="321437"/>
                </a:lnTo>
                <a:lnTo>
                  <a:pt x="262254" y="342265"/>
                </a:lnTo>
                <a:lnTo>
                  <a:pt x="262254" y="344043"/>
                </a:lnTo>
                <a:lnTo>
                  <a:pt x="262254" y="346075"/>
                </a:lnTo>
                <a:lnTo>
                  <a:pt x="261874" y="347726"/>
                </a:lnTo>
                <a:lnTo>
                  <a:pt x="261112" y="349123"/>
                </a:lnTo>
                <a:lnTo>
                  <a:pt x="260350" y="350520"/>
                </a:lnTo>
                <a:lnTo>
                  <a:pt x="258699" y="351663"/>
                </a:lnTo>
                <a:lnTo>
                  <a:pt x="255904" y="352552"/>
                </a:lnTo>
                <a:lnTo>
                  <a:pt x="253237" y="353441"/>
                </a:lnTo>
                <a:lnTo>
                  <a:pt x="249174" y="354076"/>
                </a:lnTo>
                <a:lnTo>
                  <a:pt x="243966" y="354457"/>
                </a:lnTo>
                <a:lnTo>
                  <a:pt x="238633" y="354838"/>
                </a:lnTo>
                <a:lnTo>
                  <a:pt x="231393" y="354965"/>
                </a:lnTo>
                <a:lnTo>
                  <a:pt x="222376" y="354965"/>
                </a:lnTo>
                <a:lnTo>
                  <a:pt x="214629" y="354965"/>
                </a:lnTo>
                <a:lnTo>
                  <a:pt x="208534" y="354838"/>
                </a:lnTo>
                <a:lnTo>
                  <a:pt x="204088" y="354457"/>
                </a:lnTo>
                <a:lnTo>
                  <a:pt x="199516" y="354076"/>
                </a:lnTo>
                <a:lnTo>
                  <a:pt x="195834" y="353441"/>
                </a:lnTo>
                <a:lnTo>
                  <a:pt x="193293" y="352425"/>
                </a:lnTo>
                <a:lnTo>
                  <a:pt x="190626" y="351409"/>
                </a:lnTo>
                <a:lnTo>
                  <a:pt x="188722" y="350139"/>
                </a:lnTo>
                <a:lnTo>
                  <a:pt x="187705" y="348615"/>
                </a:lnTo>
                <a:lnTo>
                  <a:pt x="186562" y="347091"/>
                </a:lnTo>
                <a:lnTo>
                  <a:pt x="185674" y="345186"/>
                </a:lnTo>
                <a:lnTo>
                  <a:pt x="184912" y="343027"/>
                </a:lnTo>
                <a:lnTo>
                  <a:pt x="153288" y="264033"/>
                </a:lnTo>
                <a:lnTo>
                  <a:pt x="134365" y="227584"/>
                </a:lnTo>
                <a:lnTo>
                  <a:pt x="129921" y="223012"/>
                </a:lnTo>
                <a:lnTo>
                  <a:pt x="125475" y="218313"/>
                </a:lnTo>
                <a:lnTo>
                  <a:pt x="120268" y="214757"/>
                </a:lnTo>
                <a:lnTo>
                  <a:pt x="114426" y="212471"/>
                </a:lnTo>
                <a:lnTo>
                  <a:pt x="108585" y="210058"/>
                </a:lnTo>
                <a:lnTo>
                  <a:pt x="101853" y="208915"/>
                </a:lnTo>
                <a:lnTo>
                  <a:pt x="94234" y="208915"/>
                </a:lnTo>
                <a:lnTo>
                  <a:pt x="71882" y="208915"/>
                </a:lnTo>
                <a:lnTo>
                  <a:pt x="71882" y="343535"/>
                </a:lnTo>
                <a:lnTo>
                  <a:pt x="71882" y="345313"/>
                </a:lnTo>
                <a:lnTo>
                  <a:pt x="71247" y="346964"/>
                </a:lnTo>
                <a:lnTo>
                  <a:pt x="42925" y="354965"/>
                </a:lnTo>
                <a:lnTo>
                  <a:pt x="35813" y="354965"/>
                </a:lnTo>
                <a:lnTo>
                  <a:pt x="28828" y="354965"/>
                </a:lnTo>
                <a:lnTo>
                  <a:pt x="0" y="345313"/>
                </a:lnTo>
                <a:lnTo>
                  <a:pt x="0" y="343535"/>
                </a:lnTo>
                <a:lnTo>
                  <a:pt x="0" y="22606"/>
                </a:lnTo>
                <a:lnTo>
                  <a:pt x="0" y="14605"/>
                </a:lnTo>
                <a:lnTo>
                  <a:pt x="2032" y="8890"/>
                </a:lnTo>
                <a:lnTo>
                  <a:pt x="6223" y="5334"/>
                </a:lnTo>
                <a:lnTo>
                  <a:pt x="10287" y="1778"/>
                </a:lnTo>
                <a:lnTo>
                  <a:pt x="15366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1564" y="533780"/>
            <a:ext cx="241935" cy="353695"/>
          </a:xfrm>
          <a:custGeom>
            <a:avLst/>
            <a:gdLst/>
            <a:ahLst/>
            <a:cxnLst/>
            <a:rect l="l" t="t" r="r" b="b"/>
            <a:pathLst>
              <a:path w="241935" h="353694">
                <a:moveTo>
                  <a:pt x="16637" y="0"/>
                </a:moveTo>
                <a:lnTo>
                  <a:pt x="211836" y="0"/>
                </a:lnTo>
                <a:lnTo>
                  <a:pt x="219329" y="0"/>
                </a:lnTo>
                <a:lnTo>
                  <a:pt x="224917" y="1905"/>
                </a:lnTo>
                <a:lnTo>
                  <a:pt x="228346" y="5715"/>
                </a:lnTo>
                <a:lnTo>
                  <a:pt x="231902" y="9525"/>
                </a:lnTo>
                <a:lnTo>
                  <a:pt x="233680" y="14859"/>
                </a:lnTo>
                <a:lnTo>
                  <a:pt x="233680" y="21844"/>
                </a:lnTo>
                <a:lnTo>
                  <a:pt x="233680" y="35179"/>
                </a:lnTo>
                <a:lnTo>
                  <a:pt x="233680" y="40132"/>
                </a:lnTo>
                <a:lnTo>
                  <a:pt x="233553" y="44323"/>
                </a:lnTo>
                <a:lnTo>
                  <a:pt x="225806" y="68707"/>
                </a:lnTo>
                <a:lnTo>
                  <a:pt x="223774" y="72263"/>
                </a:lnTo>
                <a:lnTo>
                  <a:pt x="221234" y="76454"/>
                </a:lnTo>
                <a:lnTo>
                  <a:pt x="218186" y="81407"/>
                </a:lnTo>
                <a:lnTo>
                  <a:pt x="83312" y="295783"/>
                </a:lnTo>
                <a:lnTo>
                  <a:pt x="231012" y="295783"/>
                </a:lnTo>
                <a:lnTo>
                  <a:pt x="234442" y="295783"/>
                </a:lnTo>
                <a:lnTo>
                  <a:pt x="237109" y="297942"/>
                </a:lnTo>
                <a:lnTo>
                  <a:pt x="238887" y="302260"/>
                </a:lnTo>
                <a:lnTo>
                  <a:pt x="240792" y="306705"/>
                </a:lnTo>
                <a:lnTo>
                  <a:pt x="241681" y="314198"/>
                </a:lnTo>
                <a:lnTo>
                  <a:pt x="241681" y="324993"/>
                </a:lnTo>
                <a:lnTo>
                  <a:pt x="241681" y="330200"/>
                </a:lnTo>
                <a:lnTo>
                  <a:pt x="241427" y="334645"/>
                </a:lnTo>
                <a:lnTo>
                  <a:pt x="240919" y="338328"/>
                </a:lnTo>
                <a:lnTo>
                  <a:pt x="240537" y="342011"/>
                </a:lnTo>
                <a:lnTo>
                  <a:pt x="239776" y="344932"/>
                </a:lnTo>
                <a:lnTo>
                  <a:pt x="238887" y="347218"/>
                </a:lnTo>
                <a:lnTo>
                  <a:pt x="237998" y="349504"/>
                </a:lnTo>
                <a:lnTo>
                  <a:pt x="236855" y="351028"/>
                </a:lnTo>
                <a:lnTo>
                  <a:pt x="235458" y="352044"/>
                </a:lnTo>
                <a:lnTo>
                  <a:pt x="234187" y="352933"/>
                </a:lnTo>
                <a:lnTo>
                  <a:pt x="232664" y="353314"/>
                </a:lnTo>
                <a:lnTo>
                  <a:pt x="231012" y="353314"/>
                </a:lnTo>
                <a:lnTo>
                  <a:pt x="22606" y="353314"/>
                </a:lnTo>
                <a:lnTo>
                  <a:pt x="15367" y="353314"/>
                </a:lnTo>
                <a:lnTo>
                  <a:pt x="9779" y="351282"/>
                </a:lnTo>
                <a:lnTo>
                  <a:pt x="5842" y="347091"/>
                </a:lnTo>
                <a:lnTo>
                  <a:pt x="1905" y="342900"/>
                </a:lnTo>
                <a:lnTo>
                  <a:pt x="0" y="336804"/>
                </a:lnTo>
                <a:lnTo>
                  <a:pt x="0" y="328803"/>
                </a:lnTo>
                <a:lnTo>
                  <a:pt x="0" y="316738"/>
                </a:lnTo>
                <a:lnTo>
                  <a:pt x="0" y="313182"/>
                </a:lnTo>
                <a:lnTo>
                  <a:pt x="127" y="309753"/>
                </a:lnTo>
                <a:lnTo>
                  <a:pt x="635" y="306832"/>
                </a:lnTo>
                <a:lnTo>
                  <a:pt x="1143" y="303784"/>
                </a:lnTo>
                <a:lnTo>
                  <a:pt x="7747" y="287528"/>
                </a:lnTo>
                <a:lnTo>
                  <a:pt x="9779" y="283845"/>
                </a:lnTo>
                <a:lnTo>
                  <a:pt x="12446" y="279527"/>
                </a:lnTo>
                <a:lnTo>
                  <a:pt x="15493" y="274447"/>
                </a:lnTo>
                <a:lnTo>
                  <a:pt x="152654" y="57023"/>
                </a:lnTo>
                <a:lnTo>
                  <a:pt x="16637" y="57023"/>
                </a:lnTo>
                <a:lnTo>
                  <a:pt x="14478" y="57023"/>
                </a:lnTo>
                <a:lnTo>
                  <a:pt x="12573" y="56515"/>
                </a:lnTo>
                <a:lnTo>
                  <a:pt x="11049" y="55499"/>
                </a:lnTo>
                <a:lnTo>
                  <a:pt x="9525" y="54483"/>
                </a:lnTo>
                <a:lnTo>
                  <a:pt x="8255" y="52959"/>
                </a:lnTo>
                <a:lnTo>
                  <a:pt x="7239" y="50800"/>
                </a:lnTo>
                <a:lnTo>
                  <a:pt x="6223" y="48641"/>
                </a:lnTo>
                <a:lnTo>
                  <a:pt x="5461" y="45720"/>
                </a:lnTo>
                <a:lnTo>
                  <a:pt x="4953" y="42037"/>
                </a:lnTo>
                <a:lnTo>
                  <a:pt x="4572" y="38354"/>
                </a:lnTo>
                <a:lnTo>
                  <a:pt x="4318" y="34036"/>
                </a:lnTo>
                <a:lnTo>
                  <a:pt x="4318" y="28956"/>
                </a:lnTo>
                <a:lnTo>
                  <a:pt x="4318" y="23495"/>
                </a:lnTo>
                <a:lnTo>
                  <a:pt x="7239" y="6096"/>
                </a:lnTo>
                <a:lnTo>
                  <a:pt x="8255" y="3810"/>
                </a:lnTo>
                <a:lnTo>
                  <a:pt x="9525" y="2286"/>
                </a:lnTo>
                <a:lnTo>
                  <a:pt x="11049" y="1397"/>
                </a:lnTo>
                <a:lnTo>
                  <a:pt x="12573" y="381"/>
                </a:lnTo>
                <a:lnTo>
                  <a:pt x="14478" y="0"/>
                </a:lnTo>
                <a:lnTo>
                  <a:pt x="166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23107" y="532637"/>
            <a:ext cx="291465" cy="356235"/>
          </a:xfrm>
          <a:custGeom>
            <a:avLst/>
            <a:gdLst/>
            <a:ahLst/>
            <a:cxnLst/>
            <a:rect l="l" t="t" r="r" b="b"/>
            <a:pathLst>
              <a:path w="291464" h="356234">
                <a:moveTo>
                  <a:pt x="259969" y="0"/>
                </a:moveTo>
                <a:lnTo>
                  <a:pt x="266192" y="0"/>
                </a:lnTo>
                <a:lnTo>
                  <a:pt x="271399" y="253"/>
                </a:lnTo>
                <a:lnTo>
                  <a:pt x="275590" y="762"/>
                </a:lnTo>
                <a:lnTo>
                  <a:pt x="279781" y="1142"/>
                </a:lnTo>
                <a:lnTo>
                  <a:pt x="282956" y="1904"/>
                </a:lnTo>
                <a:lnTo>
                  <a:pt x="285242" y="3048"/>
                </a:lnTo>
                <a:lnTo>
                  <a:pt x="287528" y="4063"/>
                </a:lnTo>
                <a:lnTo>
                  <a:pt x="289179" y="5334"/>
                </a:lnTo>
                <a:lnTo>
                  <a:pt x="290068" y="6858"/>
                </a:lnTo>
                <a:lnTo>
                  <a:pt x="290956" y="8254"/>
                </a:lnTo>
                <a:lnTo>
                  <a:pt x="291465" y="9906"/>
                </a:lnTo>
                <a:lnTo>
                  <a:pt x="291465" y="11811"/>
                </a:lnTo>
                <a:lnTo>
                  <a:pt x="291465" y="329438"/>
                </a:lnTo>
                <a:lnTo>
                  <a:pt x="291465" y="333628"/>
                </a:lnTo>
                <a:lnTo>
                  <a:pt x="290703" y="337312"/>
                </a:lnTo>
                <a:lnTo>
                  <a:pt x="289179" y="340613"/>
                </a:lnTo>
                <a:lnTo>
                  <a:pt x="287781" y="343915"/>
                </a:lnTo>
                <a:lnTo>
                  <a:pt x="285877" y="346583"/>
                </a:lnTo>
                <a:lnTo>
                  <a:pt x="283337" y="348741"/>
                </a:lnTo>
                <a:lnTo>
                  <a:pt x="280924" y="350900"/>
                </a:lnTo>
                <a:lnTo>
                  <a:pt x="278003" y="352551"/>
                </a:lnTo>
                <a:lnTo>
                  <a:pt x="274574" y="353567"/>
                </a:lnTo>
                <a:lnTo>
                  <a:pt x="271271" y="354584"/>
                </a:lnTo>
                <a:lnTo>
                  <a:pt x="267843" y="355091"/>
                </a:lnTo>
                <a:lnTo>
                  <a:pt x="264414" y="355091"/>
                </a:lnTo>
                <a:lnTo>
                  <a:pt x="233806" y="355091"/>
                </a:lnTo>
                <a:lnTo>
                  <a:pt x="227456" y="355091"/>
                </a:lnTo>
                <a:lnTo>
                  <a:pt x="221869" y="354457"/>
                </a:lnTo>
                <a:lnTo>
                  <a:pt x="217297" y="353187"/>
                </a:lnTo>
                <a:lnTo>
                  <a:pt x="212598" y="351916"/>
                </a:lnTo>
                <a:lnTo>
                  <a:pt x="187340" y="322659"/>
                </a:lnTo>
                <a:lnTo>
                  <a:pt x="180848" y="310261"/>
                </a:lnTo>
                <a:lnTo>
                  <a:pt x="92837" y="145034"/>
                </a:lnTo>
                <a:lnTo>
                  <a:pt x="73459" y="104780"/>
                </a:lnTo>
                <a:lnTo>
                  <a:pt x="63118" y="80010"/>
                </a:lnTo>
                <a:lnTo>
                  <a:pt x="62611" y="80010"/>
                </a:lnTo>
                <a:lnTo>
                  <a:pt x="64262" y="119252"/>
                </a:lnTo>
                <a:lnTo>
                  <a:pt x="64769" y="159512"/>
                </a:lnTo>
                <a:lnTo>
                  <a:pt x="64769" y="344424"/>
                </a:lnTo>
                <a:lnTo>
                  <a:pt x="64769" y="346201"/>
                </a:lnTo>
                <a:lnTo>
                  <a:pt x="38481" y="356108"/>
                </a:lnTo>
                <a:lnTo>
                  <a:pt x="32004" y="356108"/>
                </a:lnTo>
                <a:lnTo>
                  <a:pt x="25654" y="356108"/>
                </a:lnTo>
                <a:lnTo>
                  <a:pt x="0" y="346201"/>
                </a:lnTo>
                <a:lnTo>
                  <a:pt x="0" y="344424"/>
                </a:lnTo>
                <a:lnTo>
                  <a:pt x="0" y="26797"/>
                </a:lnTo>
                <a:lnTo>
                  <a:pt x="0" y="18287"/>
                </a:lnTo>
                <a:lnTo>
                  <a:pt x="2540" y="11811"/>
                </a:lnTo>
                <a:lnTo>
                  <a:pt x="7493" y="7492"/>
                </a:lnTo>
                <a:lnTo>
                  <a:pt x="12573" y="3301"/>
                </a:lnTo>
                <a:lnTo>
                  <a:pt x="18668" y="1142"/>
                </a:lnTo>
                <a:lnTo>
                  <a:pt x="25908" y="1142"/>
                </a:lnTo>
                <a:lnTo>
                  <a:pt x="64516" y="1142"/>
                </a:lnTo>
                <a:lnTo>
                  <a:pt x="71374" y="1142"/>
                </a:lnTo>
                <a:lnTo>
                  <a:pt x="77216" y="1650"/>
                </a:lnTo>
                <a:lnTo>
                  <a:pt x="81915" y="2921"/>
                </a:lnTo>
                <a:lnTo>
                  <a:pt x="86741" y="4063"/>
                </a:lnTo>
                <a:lnTo>
                  <a:pt x="90931" y="5969"/>
                </a:lnTo>
                <a:lnTo>
                  <a:pt x="94615" y="8762"/>
                </a:lnTo>
                <a:lnTo>
                  <a:pt x="98425" y="11429"/>
                </a:lnTo>
                <a:lnTo>
                  <a:pt x="101854" y="15239"/>
                </a:lnTo>
                <a:lnTo>
                  <a:pt x="105156" y="20065"/>
                </a:lnTo>
                <a:lnTo>
                  <a:pt x="108458" y="24891"/>
                </a:lnTo>
                <a:lnTo>
                  <a:pt x="111760" y="30861"/>
                </a:lnTo>
                <a:lnTo>
                  <a:pt x="115316" y="37973"/>
                </a:lnTo>
                <a:lnTo>
                  <a:pt x="184150" y="167132"/>
                </a:lnTo>
                <a:lnTo>
                  <a:pt x="199898" y="197738"/>
                </a:lnTo>
                <a:lnTo>
                  <a:pt x="203708" y="205359"/>
                </a:lnTo>
                <a:lnTo>
                  <a:pt x="207264" y="212851"/>
                </a:lnTo>
                <a:lnTo>
                  <a:pt x="210947" y="220472"/>
                </a:lnTo>
                <a:lnTo>
                  <a:pt x="214503" y="227837"/>
                </a:lnTo>
                <a:lnTo>
                  <a:pt x="217931" y="235203"/>
                </a:lnTo>
                <a:lnTo>
                  <a:pt x="221361" y="242442"/>
                </a:lnTo>
                <a:lnTo>
                  <a:pt x="224790" y="249682"/>
                </a:lnTo>
                <a:lnTo>
                  <a:pt x="228092" y="257048"/>
                </a:lnTo>
                <a:lnTo>
                  <a:pt x="228345" y="257048"/>
                </a:lnTo>
                <a:lnTo>
                  <a:pt x="227968" y="247352"/>
                </a:lnTo>
                <a:lnTo>
                  <a:pt x="227615" y="237489"/>
                </a:lnTo>
                <a:lnTo>
                  <a:pt x="226790" y="196881"/>
                </a:lnTo>
                <a:lnTo>
                  <a:pt x="226694" y="177546"/>
                </a:lnTo>
                <a:lnTo>
                  <a:pt x="226694" y="11811"/>
                </a:lnTo>
                <a:lnTo>
                  <a:pt x="226694" y="9906"/>
                </a:lnTo>
                <a:lnTo>
                  <a:pt x="227203" y="8254"/>
                </a:lnTo>
                <a:lnTo>
                  <a:pt x="228345" y="6858"/>
                </a:lnTo>
                <a:lnTo>
                  <a:pt x="229489" y="5334"/>
                </a:lnTo>
                <a:lnTo>
                  <a:pt x="231267" y="4063"/>
                </a:lnTo>
                <a:lnTo>
                  <a:pt x="233806" y="3048"/>
                </a:lnTo>
                <a:lnTo>
                  <a:pt x="236346" y="1904"/>
                </a:lnTo>
                <a:lnTo>
                  <a:pt x="239776" y="1142"/>
                </a:lnTo>
                <a:lnTo>
                  <a:pt x="243967" y="762"/>
                </a:lnTo>
                <a:lnTo>
                  <a:pt x="248031" y="253"/>
                </a:lnTo>
                <a:lnTo>
                  <a:pt x="253492" y="0"/>
                </a:lnTo>
                <a:lnTo>
                  <a:pt x="25996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1628" y="532130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8" y="0"/>
                </a:moveTo>
                <a:lnTo>
                  <a:pt x="43180" y="0"/>
                </a:lnTo>
                <a:lnTo>
                  <a:pt x="49022" y="254"/>
                </a:lnTo>
                <a:lnTo>
                  <a:pt x="53594" y="762"/>
                </a:lnTo>
                <a:lnTo>
                  <a:pt x="58166" y="1397"/>
                </a:lnTo>
                <a:lnTo>
                  <a:pt x="61722" y="2032"/>
                </a:lnTo>
                <a:lnTo>
                  <a:pt x="64516" y="3048"/>
                </a:lnTo>
                <a:lnTo>
                  <a:pt x="67183" y="3937"/>
                </a:lnTo>
                <a:lnTo>
                  <a:pt x="69214" y="5080"/>
                </a:lnTo>
                <a:lnTo>
                  <a:pt x="70358" y="6477"/>
                </a:lnTo>
                <a:lnTo>
                  <a:pt x="71500" y="8000"/>
                </a:lnTo>
                <a:lnTo>
                  <a:pt x="72136" y="9652"/>
                </a:lnTo>
                <a:lnTo>
                  <a:pt x="72136" y="11430"/>
                </a:lnTo>
                <a:lnTo>
                  <a:pt x="72136" y="345186"/>
                </a:lnTo>
                <a:lnTo>
                  <a:pt x="72136" y="346964"/>
                </a:lnTo>
                <a:lnTo>
                  <a:pt x="71500" y="348615"/>
                </a:lnTo>
                <a:lnTo>
                  <a:pt x="43180" y="356616"/>
                </a:lnTo>
                <a:lnTo>
                  <a:pt x="36068" y="356616"/>
                </a:lnTo>
                <a:lnTo>
                  <a:pt x="29210" y="356616"/>
                </a:lnTo>
                <a:lnTo>
                  <a:pt x="23368" y="356362"/>
                </a:lnTo>
                <a:lnTo>
                  <a:pt x="18796" y="355854"/>
                </a:lnTo>
                <a:lnTo>
                  <a:pt x="14097" y="355346"/>
                </a:lnTo>
                <a:lnTo>
                  <a:pt x="0" y="346964"/>
                </a:lnTo>
                <a:lnTo>
                  <a:pt x="0" y="345186"/>
                </a:lnTo>
                <a:lnTo>
                  <a:pt x="0" y="11430"/>
                </a:lnTo>
                <a:lnTo>
                  <a:pt x="0" y="9652"/>
                </a:lnTo>
                <a:lnTo>
                  <a:pt x="635" y="8000"/>
                </a:lnTo>
                <a:lnTo>
                  <a:pt x="1777" y="6477"/>
                </a:lnTo>
                <a:lnTo>
                  <a:pt x="2921" y="5080"/>
                </a:lnTo>
                <a:lnTo>
                  <a:pt x="4952" y="3937"/>
                </a:lnTo>
                <a:lnTo>
                  <a:pt x="7747" y="3048"/>
                </a:lnTo>
                <a:lnTo>
                  <a:pt x="10668" y="2032"/>
                </a:lnTo>
                <a:lnTo>
                  <a:pt x="14350" y="1397"/>
                </a:lnTo>
                <a:lnTo>
                  <a:pt x="18923" y="762"/>
                </a:lnTo>
                <a:lnTo>
                  <a:pt x="23368" y="254"/>
                </a:lnTo>
                <a:lnTo>
                  <a:pt x="29210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5954" y="532130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20" y="0"/>
                </a:moveTo>
                <a:lnTo>
                  <a:pt x="200533" y="2286"/>
                </a:lnTo>
                <a:lnTo>
                  <a:pt x="208153" y="6858"/>
                </a:lnTo>
                <a:lnTo>
                  <a:pt x="209677" y="8762"/>
                </a:lnTo>
                <a:lnTo>
                  <a:pt x="211074" y="11557"/>
                </a:lnTo>
                <a:lnTo>
                  <a:pt x="212090" y="14986"/>
                </a:lnTo>
                <a:lnTo>
                  <a:pt x="321437" y="328295"/>
                </a:lnTo>
                <a:lnTo>
                  <a:pt x="323596" y="334772"/>
                </a:lnTo>
                <a:lnTo>
                  <a:pt x="324993" y="339979"/>
                </a:lnTo>
                <a:lnTo>
                  <a:pt x="325500" y="343789"/>
                </a:lnTo>
                <a:lnTo>
                  <a:pt x="326009" y="347599"/>
                </a:lnTo>
                <a:lnTo>
                  <a:pt x="300482" y="356616"/>
                </a:lnTo>
                <a:lnTo>
                  <a:pt x="291592" y="356616"/>
                </a:lnTo>
                <a:lnTo>
                  <a:pt x="282321" y="356616"/>
                </a:lnTo>
                <a:lnTo>
                  <a:pt x="275082" y="356489"/>
                </a:lnTo>
                <a:lnTo>
                  <a:pt x="269875" y="356235"/>
                </a:lnTo>
                <a:lnTo>
                  <a:pt x="264668" y="355981"/>
                </a:lnTo>
                <a:lnTo>
                  <a:pt x="260731" y="355473"/>
                </a:lnTo>
                <a:lnTo>
                  <a:pt x="258064" y="354584"/>
                </a:lnTo>
                <a:lnTo>
                  <a:pt x="255270" y="353822"/>
                </a:lnTo>
                <a:lnTo>
                  <a:pt x="253365" y="352679"/>
                </a:lnTo>
                <a:lnTo>
                  <a:pt x="252349" y="351155"/>
                </a:lnTo>
                <a:lnTo>
                  <a:pt x="251206" y="349758"/>
                </a:lnTo>
                <a:lnTo>
                  <a:pt x="250317" y="347853"/>
                </a:lnTo>
                <a:lnTo>
                  <a:pt x="249555" y="345440"/>
                </a:lnTo>
                <a:lnTo>
                  <a:pt x="225806" y="274447"/>
                </a:lnTo>
                <a:lnTo>
                  <a:pt x="93091" y="274447"/>
                </a:lnTo>
                <a:lnTo>
                  <a:pt x="70739" y="343535"/>
                </a:lnTo>
                <a:lnTo>
                  <a:pt x="69977" y="346075"/>
                </a:lnTo>
                <a:lnTo>
                  <a:pt x="68961" y="348234"/>
                </a:lnTo>
                <a:lnTo>
                  <a:pt x="67818" y="350012"/>
                </a:lnTo>
                <a:lnTo>
                  <a:pt x="66675" y="351663"/>
                </a:lnTo>
                <a:lnTo>
                  <a:pt x="64770" y="353060"/>
                </a:lnTo>
                <a:lnTo>
                  <a:pt x="62103" y="354075"/>
                </a:lnTo>
                <a:lnTo>
                  <a:pt x="59436" y="355092"/>
                </a:lnTo>
                <a:lnTo>
                  <a:pt x="55753" y="355727"/>
                </a:lnTo>
                <a:lnTo>
                  <a:pt x="50927" y="356108"/>
                </a:lnTo>
                <a:lnTo>
                  <a:pt x="46100" y="356489"/>
                </a:lnTo>
                <a:lnTo>
                  <a:pt x="39750" y="356616"/>
                </a:lnTo>
                <a:lnTo>
                  <a:pt x="31877" y="356616"/>
                </a:lnTo>
                <a:lnTo>
                  <a:pt x="23495" y="356616"/>
                </a:lnTo>
                <a:lnTo>
                  <a:pt x="0" y="346837"/>
                </a:lnTo>
                <a:lnTo>
                  <a:pt x="508" y="343027"/>
                </a:lnTo>
                <a:lnTo>
                  <a:pt x="1016" y="339217"/>
                </a:lnTo>
                <a:lnTo>
                  <a:pt x="113537" y="14224"/>
                </a:lnTo>
                <a:lnTo>
                  <a:pt x="150749" y="0"/>
                </a:lnTo>
                <a:lnTo>
                  <a:pt x="16002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31611" y="532130"/>
            <a:ext cx="194310" cy="354965"/>
          </a:xfrm>
          <a:custGeom>
            <a:avLst/>
            <a:gdLst/>
            <a:ahLst/>
            <a:cxnLst/>
            <a:rect l="l" t="t" r="r" b="b"/>
            <a:pathLst>
              <a:path w="194310" h="354965">
                <a:moveTo>
                  <a:pt x="36067" y="0"/>
                </a:moveTo>
                <a:lnTo>
                  <a:pt x="43179" y="0"/>
                </a:lnTo>
                <a:lnTo>
                  <a:pt x="49022" y="254"/>
                </a:lnTo>
                <a:lnTo>
                  <a:pt x="53593" y="762"/>
                </a:lnTo>
                <a:lnTo>
                  <a:pt x="58165" y="1397"/>
                </a:lnTo>
                <a:lnTo>
                  <a:pt x="61722" y="2032"/>
                </a:lnTo>
                <a:lnTo>
                  <a:pt x="64515" y="3048"/>
                </a:lnTo>
                <a:lnTo>
                  <a:pt x="67183" y="3937"/>
                </a:lnTo>
                <a:lnTo>
                  <a:pt x="69214" y="5080"/>
                </a:lnTo>
                <a:lnTo>
                  <a:pt x="70358" y="6477"/>
                </a:lnTo>
                <a:lnTo>
                  <a:pt x="71500" y="8000"/>
                </a:lnTo>
                <a:lnTo>
                  <a:pt x="72136" y="9652"/>
                </a:lnTo>
                <a:lnTo>
                  <a:pt x="72136" y="11430"/>
                </a:lnTo>
                <a:lnTo>
                  <a:pt x="72136" y="295783"/>
                </a:lnTo>
                <a:lnTo>
                  <a:pt x="183261" y="295783"/>
                </a:lnTo>
                <a:lnTo>
                  <a:pt x="185038" y="295783"/>
                </a:lnTo>
                <a:lnTo>
                  <a:pt x="186689" y="296291"/>
                </a:lnTo>
                <a:lnTo>
                  <a:pt x="188087" y="297307"/>
                </a:lnTo>
                <a:lnTo>
                  <a:pt x="189357" y="298196"/>
                </a:lnTo>
                <a:lnTo>
                  <a:pt x="190500" y="299847"/>
                </a:lnTo>
                <a:lnTo>
                  <a:pt x="194183" y="319532"/>
                </a:lnTo>
                <a:lnTo>
                  <a:pt x="194183" y="324993"/>
                </a:lnTo>
                <a:lnTo>
                  <a:pt x="194183" y="330454"/>
                </a:lnTo>
                <a:lnTo>
                  <a:pt x="188087" y="353314"/>
                </a:lnTo>
                <a:lnTo>
                  <a:pt x="186689" y="354457"/>
                </a:lnTo>
                <a:lnTo>
                  <a:pt x="185038" y="354965"/>
                </a:lnTo>
                <a:lnTo>
                  <a:pt x="183261" y="354965"/>
                </a:lnTo>
                <a:lnTo>
                  <a:pt x="21336" y="354965"/>
                </a:lnTo>
                <a:lnTo>
                  <a:pt x="15366" y="354965"/>
                </a:lnTo>
                <a:lnTo>
                  <a:pt x="10287" y="353187"/>
                </a:lnTo>
                <a:lnTo>
                  <a:pt x="6223" y="349631"/>
                </a:lnTo>
                <a:lnTo>
                  <a:pt x="2032" y="346075"/>
                </a:lnTo>
                <a:lnTo>
                  <a:pt x="0" y="340360"/>
                </a:lnTo>
                <a:lnTo>
                  <a:pt x="0" y="332359"/>
                </a:lnTo>
                <a:lnTo>
                  <a:pt x="0" y="11430"/>
                </a:lnTo>
                <a:lnTo>
                  <a:pt x="0" y="9652"/>
                </a:lnTo>
                <a:lnTo>
                  <a:pt x="635" y="8000"/>
                </a:lnTo>
                <a:lnTo>
                  <a:pt x="1777" y="6477"/>
                </a:lnTo>
                <a:lnTo>
                  <a:pt x="2921" y="5080"/>
                </a:lnTo>
                <a:lnTo>
                  <a:pt x="4952" y="3937"/>
                </a:lnTo>
                <a:lnTo>
                  <a:pt x="7620" y="3048"/>
                </a:lnTo>
                <a:lnTo>
                  <a:pt x="10413" y="2032"/>
                </a:lnTo>
                <a:lnTo>
                  <a:pt x="14097" y="1397"/>
                </a:lnTo>
                <a:lnTo>
                  <a:pt x="18796" y="762"/>
                </a:lnTo>
                <a:lnTo>
                  <a:pt x="23367" y="254"/>
                </a:lnTo>
                <a:lnTo>
                  <a:pt x="29210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5597" y="532130"/>
            <a:ext cx="288925" cy="361315"/>
          </a:xfrm>
          <a:custGeom>
            <a:avLst/>
            <a:gdLst/>
            <a:ahLst/>
            <a:cxnLst/>
            <a:rect l="l" t="t" r="r" b="b"/>
            <a:pathLst>
              <a:path w="288925" h="361315">
                <a:moveTo>
                  <a:pt x="36067" y="0"/>
                </a:moveTo>
                <a:lnTo>
                  <a:pt x="42925" y="0"/>
                </a:lnTo>
                <a:lnTo>
                  <a:pt x="48767" y="254"/>
                </a:lnTo>
                <a:lnTo>
                  <a:pt x="53212" y="762"/>
                </a:lnTo>
                <a:lnTo>
                  <a:pt x="57785" y="1397"/>
                </a:lnTo>
                <a:lnTo>
                  <a:pt x="61467" y="2032"/>
                </a:lnTo>
                <a:lnTo>
                  <a:pt x="64135" y="3048"/>
                </a:lnTo>
                <a:lnTo>
                  <a:pt x="66928" y="3937"/>
                </a:lnTo>
                <a:lnTo>
                  <a:pt x="68834" y="5080"/>
                </a:lnTo>
                <a:lnTo>
                  <a:pt x="70103" y="6477"/>
                </a:lnTo>
                <a:lnTo>
                  <a:pt x="71247" y="8000"/>
                </a:lnTo>
                <a:lnTo>
                  <a:pt x="71881" y="9652"/>
                </a:lnTo>
                <a:lnTo>
                  <a:pt x="71881" y="11430"/>
                </a:lnTo>
                <a:lnTo>
                  <a:pt x="71881" y="220091"/>
                </a:lnTo>
                <a:lnTo>
                  <a:pt x="79892" y="263921"/>
                </a:lnTo>
                <a:lnTo>
                  <a:pt x="108557" y="294425"/>
                </a:lnTo>
                <a:lnTo>
                  <a:pt x="145287" y="302260"/>
                </a:lnTo>
                <a:lnTo>
                  <a:pt x="153548" y="301946"/>
                </a:lnTo>
                <a:lnTo>
                  <a:pt x="193339" y="286605"/>
                </a:lnTo>
                <a:lnTo>
                  <a:pt x="214838" y="249854"/>
                </a:lnTo>
                <a:lnTo>
                  <a:pt x="217677" y="224155"/>
                </a:lnTo>
                <a:lnTo>
                  <a:pt x="217677" y="11430"/>
                </a:lnTo>
                <a:lnTo>
                  <a:pt x="217677" y="9652"/>
                </a:lnTo>
                <a:lnTo>
                  <a:pt x="218186" y="8000"/>
                </a:lnTo>
                <a:lnTo>
                  <a:pt x="219328" y="6477"/>
                </a:lnTo>
                <a:lnTo>
                  <a:pt x="220344" y="5080"/>
                </a:lnTo>
                <a:lnTo>
                  <a:pt x="222250" y="3937"/>
                </a:lnTo>
                <a:lnTo>
                  <a:pt x="225043" y="3048"/>
                </a:lnTo>
                <a:lnTo>
                  <a:pt x="227711" y="2032"/>
                </a:lnTo>
                <a:lnTo>
                  <a:pt x="231521" y="1397"/>
                </a:lnTo>
                <a:lnTo>
                  <a:pt x="236092" y="762"/>
                </a:lnTo>
                <a:lnTo>
                  <a:pt x="240791" y="254"/>
                </a:lnTo>
                <a:lnTo>
                  <a:pt x="246506" y="0"/>
                </a:lnTo>
                <a:lnTo>
                  <a:pt x="253491" y="0"/>
                </a:lnTo>
                <a:lnTo>
                  <a:pt x="260350" y="0"/>
                </a:lnTo>
                <a:lnTo>
                  <a:pt x="281304" y="3048"/>
                </a:lnTo>
                <a:lnTo>
                  <a:pt x="283972" y="3937"/>
                </a:lnTo>
                <a:lnTo>
                  <a:pt x="286003" y="5080"/>
                </a:lnTo>
                <a:lnTo>
                  <a:pt x="287019" y="6477"/>
                </a:lnTo>
                <a:lnTo>
                  <a:pt x="288163" y="8000"/>
                </a:lnTo>
                <a:lnTo>
                  <a:pt x="288671" y="9652"/>
                </a:lnTo>
                <a:lnTo>
                  <a:pt x="288671" y="11430"/>
                </a:lnTo>
                <a:lnTo>
                  <a:pt x="288671" y="223393"/>
                </a:lnTo>
                <a:lnTo>
                  <a:pt x="283313" y="268273"/>
                </a:lnTo>
                <a:lnTo>
                  <a:pt x="267335" y="305276"/>
                </a:lnTo>
                <a:lnTo>
                  <a:pt x="241145" y="333327"/>
                </a:lnTo>
                <a:lnTo>
                  <a:pt x="205104" y="352044"/>
                </a:lnTo>
                <a:lnTo>
                  <a:pt x="159527" y="360723"/>
                </a:lnTo>
                <a:lnTo>
                  <a:pt x="142239" y="361315"/>
                </a:lnTo>
                <a:lnTo>
                  <a:pt x="126071" y="360791"/>
                </a:lnTo>
                <a:lnTo>
                  <a:pt x="82423" y="352933"/>
                </a:lnTo>
                <a:lnTo>
                  <a:pt x="47365" y="335609"/>
                </a:lnTo>
                <a:lnTo>
                  <a:pt x="15055" y="297620"/>
                </a:lnTo>
                <a:lnTo>
                  <a:pt x="2397" y="258064"/>
                </a:lnTo>
                <a:lnTo>
                  <a:pt x="0" y="226441"/>
                </a:lnTo>
                <a:lnTo>
                  <a:pt x="0" y="11430"/>
                </a:lnTo>
                <a:lnTo>
                  <a:pt x="0" y="9652"/>
                </a:lnTo>
                <a:lnTo>
                  <a:pt x="7492" y="3048"/>
                </a:lnTo>
                <a:lnTo>
                  <a:pt x="10287" y="2032"/>
                </a:lnTo>
                <a:lnTo>
                  <a:pt x="13969" y="1397"/>
                </a:lnTo>
                <a:lnTo>
                  <a:pt x="18541" y="762"/>
                </a:lnTo>
                <a:lnTo>
                  <a:pt x="23113" y="254"/>
                </a:lnTo>
                <a:lnTo>
                  <a:pt x="28955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20844" y="532130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7" y="0"/>
                </a:moveTo>
                <a:lnTo>
                  <a:pt x="43179" y="0"/>
                </a:lnTo>
                <a:lnTo>
                  <a:pt x="49021" y="254"/>
                </a:lnTo>
                <a:lnTo>
                  <a:pt x="53593" y="762"/>
                </a:lnTo>
                <a:lnTo>
                  <a:pt x="58165" y="1397"/>
                </a:lnTo>
                <a:lnTo>
                  <a:pt x="61721" y="2032"/>
                </a:lnTo>
                <a:lnTo>
                  <a:pt x="64515" y="3048"/>
                </a:lnTo>
                <a:lnTo>
                  <a:pt x="67182" y="3937"/>
                </a:lnTo>
                <a:lnTo>
                  <a:pt x="69214" y="5080"/>
                </a:lnTo>
                <a:lnTo>
                  <a:pt x="70357" y="6477"/>
                </a:lnTo>
                <a:lnTo>
                  <a:pt x="71500" y="8000"/>
                </a:lnTo>
                <a:lnTo>
                  <a:pt x="72135" y="9652"/>
                </a:lnTo>
                <a:lnTo>
                  <a:pt x="72135" y="11430"/>
                </a:lnTo>
                <a:lnTo>
                  <a:pt x="72135" y="345186"/>
                </a:lnTo>
                <a:lnTo>
                  <a:pt x="72135" y="346964"/>
                </a:lnTo>
                <a:lnTo>
                  <a:pt x="71500" y="348615"/>
                </a:lnTo>
                <a:lnTo>
                  <a:pt x="43179" y="356616"/>
                </a:lnTo>
                <a:lnTo>
                  <a:pt x="36067" y="356616"/>
                </a:lnTo>
                <a:lnTo>
                  <a:pt x="29209" y="356616"/>
                </a:lnTo>
                <a:lnTo>
                  <a:pt x="23367" y="356362"/>
                </a:lnTo>
                <a:lnTo>
                  <a:pt x="18795" y="355854"/>
                </a:lnTo>
                <a:lnTo>
                  <a:pt x="14096" y="355346"/>
                </a:lnTo>
                <a:lnTo>
                  <a:pt x="0" y="346964"/>
                </a:lnTo>
                <a:lnTo>
                  <a:pt x="0" y="345186"/>
                </a:lnTo>
                <a:lnTo>
                  <a:pt x="0" y="11430"/>
                </a:lnTo>
                <a:lnTo>
                  <a:pt x="0" y="9652"/>
                </a:lnTo>
                <a:lnTo>
                  <a:pt x="634" y="8000"/>
                </a:lnTo>
                <a:lnTo>
                  <a:pt x="1777" y="6477"/>
                </a:lnTo>
                <a:lnTo>
                  <a:pt x="2920" y="5080"/>
                </a:lnTo>
                <a:lnTo>
                  <a:pt x="4952" y="3937"/>
                </a:lnTo>
                <a:lnTo>
                  <a:pt x="7746" y="3048"/>
                </a:lnTo>
                <a:lnTo>
                  <a:pt x="10667" y="2032"/>
                </a:lnTo>
                <a:lnTo>
                  <a:pt x="14350" y="1397"/>
                </a:lnTo>
                <a:lnTo>
                  <a:pt x="18922" y="762"/>
                </a:lnTo>
                <a:lnTo>
                  <a:pt x="23367" y="254"/>
                </a:lnTo>
                <a:lnTo>
                  <a:pt x="29209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0039" y="532130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20" y="0"/>
                </a:moveTo>
                <a:lnTo>
                  <a:pt x="200533" y="2286"/>
                </a:lnTo>
                <a:lnTo>
                  <a:pt x="208152" y="6858"/>
                </a:lnTo>
                <a:lnTo>
                  <a:pt x="209676" y="8762"/>
                </a:lnTo>
                <a:lnTo>
                  <a:pt x="211074" y="11557"/>
                </a:lnTo>
                <a:lnTo>
                  <a:pt x="212089" y="14986"/>
                </a:lnTo>
                <a:lnTo>
                  <a:pt x="321437" y="328295"/>
                </a:lnTo>
                <a:lnTo>
                  <a:pt x="323596" y="334772"/>
                </a:lnTo>
                <a:lnTo>
                  <a:pt x="324993" y="339979"/>
                </a:lnTo>
                <a:lnTo>
                  <a:pt x="325500" y="343789"/>
                </a:lnTo>
                <a:lnTo>
                  <a:pt x="326009" y="347599"/>
                </a:lnTo>
                <a:lnTo>
                  <a:pt x="300482" y="356616"/>
                </a:lnTo>
                <a:lnTo>
                  <a:pt x="291591" y="356616"/>
                </a:lnTo>
                <a:lnTo>
                  <a:pt x="282321" y="356616"/>
                </a:lnTo>
                <a:lnTo>
                  <a:pt x="275082" y="356489"/>
                </a:lnTo>
                <a:lnTo>
                  <a:pt x="269875" y="356235"/>
                </a:lnTo>
                <a:lnTo>
                  <a:pt x="264668" y="355981"/>
                </a:lnTo>
                <a:lnTo>
                  <a:pt x="260731" y="355473"/>
                </a:lnTo>
                <a:lnTo>
                  <a:pt x="258063" y="354584"/>
                </a:lnTo>
                <a:lnTo>
                  <a:pt x="255270" y="353822"/>
                </a:lnTo>
                <a:lnTo>
                  <a:pt x="253364" y="352679"/>
                </a:lnTo>
                <a:lnTo>
                  <a:pt x="252349" y="351155"/>
                </a:lnTo>
                <a:lnTo>
                  <a:pt x="251206" y="349758"/>
                </a:lnTo>
                <a:lnTo>
                  <a:pt x="250316" y="347853"/>
                </a:lnTo>
                <a:lnTo>
                  <a:pt x="249555" y="345440"/>
                </a:lnTo>
                <a:lnTo>
                  <a:pt x="225806" y="274447"/>
                </a:lnTo>
                <a:lnTo>
                  <a:pt x="93090" y="274447"/>
                </a:lnTo>
                <a:lnTo>
                  <a:pt x="70738" y="343535"/>
                </a:lnTo>
                <a:lnTo>
                  <a:pt x="69976" y="346075"/>
                </a:lnTo>
                <a:lnTo>
                  <a:pt x="68961" y="348234"/>
                </a:lnTo>
                <a:lnTo>
                  <a:pt x="67818" y="350012"/>
                </a:lnTo>
                <a:lnTo>
                  <a:pt x="66675" y="351663"/>
                </a:lnTo>
                <a:lnTo>
                  <a:pt x="64770" y="353060"/>
                </a:lnTo>
                <a:lnTo>
                  <a:pt x="62102" y="354075"/>
                </a:lnTo>
                <a:lnTo>
                  <a:pt x="59436" y="355092"/>
                </a:lnTo>
                <a:lnTo>
                  <a:pt x="55752" y="355727"/>
                </a:lnTo>
                <a:lnTo>
                  <a:pt x="50926" y="356108"/>
                </a:lnTo>
                <a:lnTo>
                  <a:pt x="46100" y="356489"/>
                </a:lnTo>
                <a:lnTo>
                  <a:pt x="39750" y="356616"/>
                </a:lnTo>
                <a:lnTo>
                  <a:pt x="31876" y="356616"/>
                </a:lnTo>
                <a:lnTo>
                  <a:pt x="23495" y="356616"/>
                </a:lnTo>
                <a:lnTo>
                  <a:pt x="0" y="346837"/>
                </a:lnTo>
                <a:lnTo>
                  <a:pt x="508" y="343027"/>
                </a:lnTo>
                <a:lnTo>
                  <a:pt x="1015" y="339217"/>
                </a:lnTo>
                <a:lnTo>
                  <a:pt x="113537" y="14224"/>
                </a:lnTo>
                <a:lnTo>
                  <a:pt x="150749" y="0"/>
                </a:lnTo>
                <a:lnTo>
                  <a:pt x="16002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3304" y="528066"/>
            <a:ext cx="261620" cy="365125"/>
          </a:xfrm>
          <a:custGeom>
            <a:avLst/>
            <a:gdLst/>
            <a:ahLst/>
            <a:cxnLst/>
            <a:rect l="l" t="t" r="r" b="b"/>
            <a:pathLst>
              <a:path w="261620" h="365125">
                <a:moveTo>
                  <a:pt x="163830" y="0"/>
                </a:moveTo>
                <a:lnTo>
                  <a:pt x="205390" y="5270"/>
                </a:lnTo>
                <a:lnTo>
                  <a:pt x="238379" y="18034"/>
                </a:lnTo>
                <a:lnTo>
                  <a:pt x="244602" y="21462"/>
                </a:lnTo>
                <a:lnTo>
                  <a:pt x="248920" y="24384"/>
                </a:lnTo>
                <a:lnTo>
                  <a:pt x="251333" y="26797"/>
                </a:lnTo>
                <a:lnTo>
                  <a:pt x="253873" y="29337"/>
                </a:lnTo>
                <a:lnTo>
                  <a:pt x="255524" y="31369"/>
                </a:lnTo>
                <a:lnTo>
                  <a:pt x="256412" y="33020"/>
                </a:lnTo>
                <a:lnTo>
                  <a:pt x="257302" y="34671"/>
                </a:lnTo>
                <a:lnTo>
                  <a:pt x="258064" y="36703"/>
                </a:lnTo>
                <a:lnTo>
                  <a:pt x="258572" y="39243"/>
                </a:lnTo>
                <a:lnTo>
                  <a:pt x="259207" y="41783"/>
                </a:lnTo>
                <a:lnTo>
                  <a:pt x="259587" y="44831"/>
                </a:lnTo>
                <a:lnTo>
                  <a:pt x="259842" y="48260"/>
                </a:lnTo>
                <a:lnTo>
                  <a:pt x="260096" y="51688"/>
                </a:lnTo>
                <a:lnTo>
                  <a:pt x="260223" y="56007"/>
                </a:lnTo>
                <a:lnTo>
                  <a:pt x="260223" y="61087"/>
                </a:lnTo>
                <a:lnTo>
                  <a:pt x="260223" y="66548"/>
                </a:lnTo>
                <a:lnTo>
                  <a:pt x="254508" y="89535"/>
                </a:lnTo>
                <a:lnTo>
                  <a:pt x="253237" y="90678"/>
                </a:lnTo>
                <a:lnTo>
                  <a:pt x="251841" y="91186"/>
                </a:lnTo>
                <a:lnTo>
                  <a:pt x="250190" y="91186"/>
                </a:lnTo>
                <a:lnTo>
                  <a:pt x="247396" y="91186"/>
                </a:lnTo>
                <a:lnTo>
                  <a:pt x="243967" y="89535"/>
                </a:lnTo>
                <a:lnTo>
                  <a:pt x="239775" y="86360"/>
                </a:lnTo>
                <a:lnTo>
                  <a:pt x="235585" y="83185"/>
                </a:lnTo>
                <a:lnTo>
                  <a:pt x="230124" y="79629"/>
                </a:lnTo>
                <a:lnTo>
                  <a:pt x="192506" y="62950"/>
                </a:lnTo>
                <a:lnTo>
                  <a:pt x="166878" y="60325"/>
                </a:lnTo>
                <a:lnTo>
                  <a:pt x="156610" y="60852"/>
                </a:lnTo>
                <a:lnTo>
                  <a:pt x="114014" y="79359"/>
                </a:lnTo>
                <a:lnTo>
                  <a:pt x="90963" y="111109"/>
                </a:lnTo>
                <a:lnTo>
                  <a:pt x="79057" y="156194"/>
                </a:lnTo>
                <a:lnTo>
                  <a:pt x="77597" y="183261"/>
                </a:lnTo>
                <a:lnTo>
                  <a:pt x="77981" y="198282"/>
                </a:lnTo>
                <a:lnTo>
                  <a:pt x="83947" y="237109"/>
                </a:lnTo>
                <a:lnTo>
                  <a:pt x="102235" y="274700"/>
                </a:lnTo>
                <a:lnTo>
                  <a:pt x="139582" y="299839"/>
                </a:lnTo>
                <a:lnTo>
                  <a:pt x="168783" y="303911"/>
                </a:lnTo>
                <a:lnTo>
                  <a:pt x="177996" y="303627"/>
                </a:lnTo>
                <a:lnTo>
                  <a:pt x="220466" y="292125"/>
                </a:lnTo>
                <a:lnTo>
                  <a:pt x="242062" y="279654"/>
                </a:lnTo>
                <a:lnTo>
                  <a:pt x="246380" y="276733"/>
                </a:lnTo>
                <a:lnTo>
                  <a:pt x="249682" y="275209"/>
                </a:lnTo>
                <a:lnTo>
                  <a:pt x="252095" y="275209"/>
                </a:lnTo>
                <a:lnTo>
                  <a:pt x="253873" y="275209"/>
                </a:lnTo>
                <a:lnTo>
                  <a:pt x="255270" y="275589"/>
                </a:lnTo>
                <a:lnTo>
                  <a:pt x="256412" y="276351"/>
                </a:lnTo>
                <a:lnTo>
                  <a:pt x="257556" y="277113"/>
                </a:lnTo>
                <a:lnTo>
                  <a:pt x="261366" y="298958"/>
                </a:lnTo>
                <a:lnTo>
                  <a:pt x="261366" y="305562"/>
                </a:lnTo>
                <a:lnTo>
                  <a:pt x="261366" y="310134"/>
                </a:lnTo>
                <a:lnTo>
                  <a:pt x="253111" y="336804"/>
                </a:lnTo>
                <a:lnTo>
                  <a:pt x="251206" y="338963"/>
                </a:lnTo>
                <a:lnTo>
                  <a:pt x="214064" y="356447"/>
                </a:lnTo>
                <a:lnTo>
                  <a:pt x="175498" y="364109"/>
                </a:lnTo>
                <a:lnTo>
                  <a:pt x="157607" y="364871"/>
                </a:lnTo>
                <a:lnTo>
                  <a:pt x="139866" y="364158"/>
                </a:lnTo>
                <a:lnTo>
                  <a:pt x="92075" y="353568"/>
                </a:lnTo>
                <a:lnTo>
                  <a:pt x="53105" y="330618"/>
                </a:lnTo>
                <a:lnTo>
                  <a:pt x="24225" y="295116"/>
                </a:lnTo>
                <a:lnTo>
                  <a:pt x="6161" y="247203"/>
                </a:lnTo>
                <a:lnTo>
                  <a:pt x="688" y="208480"/>
                </a:lnTo>
                <a:lnTo>
                  <a:pt x="0" y="187071"/>
                </a:lnTo>
                <a:lnTo>
                  <a:pt x="740" y="165139"/>
                </a:lnTo>
                <a:lnTo>
                  <a:pt x="6697" y="125134"/>
                </a:lnTo>
                <a:lnTo>
                  <a:pt x="26431" y="74850"/>
                </a:lnTo>
                <a:lnTo>
                  <a:pt x="56901" y="37141"/>
                </a:lnTo>
                <a:lnTo>
                  <a:pt x="97282" y="12192"/>
                </a:lnTo>
                <a:lnTo>
                  <a:pt x="146038" y="762"/>
                </a:lnTo>
                <a:lnTo>
                  <a:pt x="16383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49643" y="527430"/>
            <a:ext cx="231140" cy="366395"/>
          </a:xfrm>
          <a:custGeom>
            <a:avLst/>
            <a:gdLst/>
            <a:ahLst/>
            <a:cxnLst/>
            <a:rect l="l" t="t" r="r" b="b"/>
            <a:pathLst>
              <a:path w="231140" h="366394">
                <a:moveTo>
                  <a:pt x="124586" y="0"/>
                </a:moveTo>
                <a:lnTo>
                  <a:pt x="132969" y="0"/>
                </a:lnTo>
                <a:lnTo>
                  <a:pt x="141350" y="635"/>
                </a:lnTo>
                <a:lnTo>
                  <a:pt x="149732" y="1905"/>
                </a:lnTo>
                <a:lnTo>
                  <a:pt x="158114" y="3175"/>
                </a:lnTo>
                <a:lnTo>
                  <a:pt x="198247" y="17272"/>
                </a:lnTo>
                <a:lnTo>
                  <a:pt x="207517" y="26035"/>
                </a:lnTo>
                <a:lnTo>
                  <a:pt x="208152" y="27305"/>
                </a:lnTo>
                <a:lnTo>
                  <a:pt x="210057" y="38989"/>
                </a:lnTo>
                <a:lnTo>
                  <a:pt x="210311" y="42164"/>
                </a:lnTo>
                <a:lnTo>
                  <a:pt x="210311" y="46101"/>
                </a:lnTo>
                <a:lnTo>
                  <a:pt x="210311" y="50800"/>
                </a:lnTo>
                <a:lnTo>
                  <a:pt x="210311" y="56134"/>
                </a:lnTo>
                <a:lnTo>
                  <a:pt x="210184" y="60579"/>
                </a:lnTo>
                <a:lnTo>
                  <a:pt x="205866" y="78359"/>
                </a:lnTo>
                <a:lnTo>
                  <a:pt x="204597" y="79502"/>
                </a:lnTo>
                <a:lnTo>
                  <a:pt x="203073" y="80010"/>
                </a:lnTo>
                <a:lnTo>
                  <a:pt x="201040" y="80010"/>
                </a:lnTo>
                <a:lnTo>
                  <a:pt x="199008" y="80010"/>
                </a:lnTo>
                <a:lnTo>
                  <a:pt x="195833" y="78740"/>
                </a:lnTo>
                <a:lnTo>
                  <a:pt x="191515" y="76200"/>
                </a:lnTo>
                <a:lnTo>
                  <a:pt x="187071" y="73660"/>
                </a:lnTo>
                <a:lnTo>
                  <a:pt x="181736" y="70866"/>
                </a:lnTo>
                <a:lnTo>
                  <a:pt x="175386" y="67945"/>
                </a:lnTo>
                <a:lnTo>
                  <a:pt x="169036" y="64897"/>
                </a:lnTo>
                <a:lnTo>
                  <a:pt x="125729" y="56007"/>
                </a:lnTo>
                <a:lnTo>
                  <a:pt x="117855" y="56007"/>
                </a:lnTo>
                <a:lnTo>
                  <a:pt x="110998" y="57023"/>
                </a:lnTo>
                <a:lnTo>
                  <a:pt x="105155" y="58928"/>
                </a:lnTo>
                <a:lnTo>
                  <a:pt x="99313" y="60833"/>
                </a:lnTo>
                <a:lnTo>
                  <a:pt x="81914" y="78994"/>
                </a:lnTo>
                <a:lnTo>
                  <a:pt x="79882" y="83693"/>
                </a:lnTo>
                <a:lnTo>
                  <a:pt x="78994" y="88646"/>
                </a:lnTo>
                <a:lnTo>
                  <a:pt x="78994" y="93980"/>
                </a:lnTo>
                <a:lnTo>
                  <a:pt x="78994" y="101854"/>
                </a:lnTo>
                <a:lnTo>
                  <a:pt x="108211" y="132953"/>
                </a:lnTo>
                <a:lnTo>
                  <a:pt x="133883" y="145164"/>
                </a:lnTo>
                <a:lnTo>
                  <a:pt x="140827" y="148209"/>
                </a:lnTo>
                <a:lnTo>
                  <a:pt x="175871" y="165471"/>
                </a:lnTo>
                <a:lnTo>
                  <a:pt x="207009" y="189484"/>
                </a:lnTo>
                <a:lnTo>
                  <a:pt x="227135" y="224956"/>
                </a:lnTo>
                <a:lnTo>
                  <a:pt x="230885" y="253746"/>
                </a:lnTo>
                <a:lnTo>
                  <a:pt x="230223" y="267243"/>
                </a:lnTo>
                <a:lnTo>
                  <a:pt x="214798" y="312689"/>
                </a:lnTo>
                <a:lnTo>
                  <a:pt x="183038" y="344310"/>
                </a:lnTo>
                <a:lnTo>
                  <a:pt x="138705" y="361995"/>
                </a:lnTo>
                <a:lnTo>
                  <a:pt x="100075" y="366014"/>
                </a:lnTo>
                <a:lnTo>
                  <a:pt x="91025" y="365823"/>
                </a:lnTo>
                <a:lnTo>
                  <a:pt x="51244" y="359632"/>
                </a:lnTo>
                <a:lnTo>
                  <a:pt x="18160" y="346837"/>
                </a:lnTo>
                <a:lnTo>
                  <a:pt x="12826" y="343789"/>
                </a:lnTo>
                <a:lnTo>
                  <a:pt x="1524" y="328422"/>
                </a:lnTo>
                <a:lnTo>
                  <a:pt x="507" y="323977"/>
                </a:lnTo>
                <a:lnTo>
                  <a:pt x="0" y="317500"/>
                </a:lnTo>
                <a:lnTo>
                  <a:pt x="0" y="309245"/>
                </a:lnTo>
                <a:lnTo>
                  <a:pt x="0" y="303530"/>
                </a:lnTo>
                <a:lnTo>
                  <a:pt x="253" y="298831"/>
                </a:lnTo>
                <a:lnTo>
                  <a:pt x="634" y="295021"/>
                </a:lnTo>
                <a:lnTo>
                  <a:pt x="1015" y="291211"/>
                </a:lnTo>
                <a:lnTo>
                  <a:pt x="1524" y="288036"/>
                </a:lnTo>
                <a:lnTo>
                  <a:pt x="2412" y="285750"/>
                </a:lnTo>
                <a:lnTo>
                  <a:pt x="3175" y="283337"/>
                </a:lnTo>
                <a:lnTo>
                  <a:pt x="4317" y="281686"/>
                </a:lnTo>
                <a:lnTo>
                  <a:pt x="5714" y="280670"/>
                </a:lnTo>
                <a:lnTo>
                  <a:pt x="6984" y="279654"/>
                </a:lnTo>
                <a:lnTo>
                  <a:pt x="8635" y="279146"/>
                </a:lnTo>
                <a:lnTo>
                  <a:pt x="10413" y="279146"/>
                </a:lnTo>
                <a:lnTo>
                  <a:pt x="12953" y="279146"/>
                </a:lnTo>
                <a:lnTo>
                  <a:pt x="16636" y="280670"/>
                </a:lnTo>
                <a:lnTo>
                  <a:pt x="21208" y="283591"/>
                </a:lnTo>
                <a:lnTo>
                  <a:pt x="25907" y="286639"/>
                </a:lnTo>
                <a:lnTo>
                  <a:pt x="31876" y="289941"/>
                </a:lnTo>
                <a:lnTo>
                  <a:pt x="73058" y="305530"/>
                </a:lnTo>
                <a:lnTo>
                  <a:pt x="100329" y="308102"/>
                </a:lnTo>
                <a:lnTo>
                  <a:pt x="108965" y="308102"/>
                </a:lnTo>
                <a:lnTo>
                  <a:pt x="116839" y="307086"/>
                </a:lnTo>
                <a:lnTo>
                  <a:pt x="123825" y="304927"/>
                </a:lnTo>
                <a:lnTo>
                  <a:pt x="130682" y="302895"/>
                </a:lnTo>
                <a:lnTo>
                  <a:pt x="136525" y="299847"/>
                </a:lnTo>
                <a:lnTo>
                  <a:pt x="141350" y="296037"/>
                </a:lnTo>
                <a:lnTo>
                  <a:pt x="146176" y="292227"/>
                </a:lnTo>
                <a:lnTo>
                  <a:pt x="149859" y="287528"/>
                </a:lnTo>
                <a:lnTo>
                  <a:pt x="152400" y="281940"/>
                </a:lnTo>
                <a:lnTo>
                  <a:pt x="154939" y="276225"/>
                </a:lnTo>
                <a:lnTo>
                  <a:pt x="156209" y="270002"/>
                </a:lnTo>
                <a:lnTo>
                  <a:pt x="156209" y="263017"/>
                </a:lnTo>
                <a:lnTo>
                  <a:pt x="156209" y="255016"/>
                </a:lnTo>
                <a:lnTo>
                  <a:pt x="127178" y="223789"/>
                </a:lnTo>
                <a:lnTo>
                  <a:pt x="101994" y="211578"/>
                </a:lnTo>
                <a:lnTo>
                  <a:pt x="95170" y="208534"/>
                </a:lnTo>
                <a:lnTo>
                  <a:pt x="60328" y="191271"/>
                </a:lnTo>
                <a:lnTo>
                  <a:pt x="29717" y="167259"/>
                </a:lnTo>
                <a:lnTo>
                  <a:pt x="9739" y="131536"/>
                </a:lnTo>
                <a:lnTo>
                  <a:pt x="6096" y="101854"/>
                </a:lnTo>
                <a:lnTo>
                  <a:pt x="6689" y="89566"/>
                </a:lnTo>
                <a:lnTo>
                  <a:pt x="20587" y="48061"/>
                </a:lnTo>
                <a:lnTo>
                  <a:pt x="49252" y="19369"/>
                </a:lnTo>
                <a:lnTo>
                  <a:pt x="89618" y="3589"/>
                </a:lnTo>
                <a:lnTo>
                  <a:pt x="112581" y="402"/>
                </a:lnTo>
                <a:lnTo>
                  <a:pt x="12458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28519" y="527430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4" h="366394">
                <a:moveTo>
                  <a:pt x="170687" y="0"/>
                </a:moveTo>
                <a:lnTo>
                  <a:pt x="225623" y="6000"/>
                </a:lnTo>
                <a:lnTo>
                  <a:pt x="269732" y="24193"/>
                </a:lnTo>
                <a:lnTo>
                  <a:pt x="302581" y="55219"/>
                </a:lnTo>
                <a:lnTo>
                  <a:pt x="323976" y="99314"/>
                </a:lnTo>
                <a:lnTo>
                  <a:pt x="333871" y="156749"/>
                </a:lnTo>
                <a:lnTo>
                  <a:pt x="334518" y="178943"/>
                </a:lnTo>
                <a:lnTo>
                  <a:pt x="333847" y="200352"/>
                </a:lnTo>
                <a:lnTo>
                  <a:pt x="328410" y="239647"/>
                </a:lnTo>
                <a:lnTo>
                  <a:pt x="310054" y="289639"/>
                </a:lnTo>
                <a:lnTo>
                  <a:pt x="279677" y="327792"/>
                </a:lnTo>
                <a:lnTo>
                  <a:pt x="237744" y="353314"/>
                </a:lnTo>
                <a:lnTo>
                  <a:pt x="184398" y="365226"/>
                </a:lnTo>
                <a:lnTo>
                  <a:pt x="164083" y="366014"/>
                </a:lnTo>
                <a:lnTo>
                  <a:pt x="144154" y="365345"/>
                </a:lnTo>
                <a:lnTo>
                  <a:pt x="92201" y="355219"/>
                </a:lnTo>
                <a:lnTo>
                  <a:pt x="51875" y="332662"/>
                </a:lnTo>
                <a:lnTo>
                  <a:pt x="23034" y="297195"/>
                </a:lnTo>
                <a:lnTo>
                  <a:pt x="5786" y="248209"/>
                </a:lnTo>
                <a:lnTo>
                  <a:pt x="642" y="207736"/>
                </a:lnTo>
                <a:lnTo>
                  <a:pt x="0" y="185166"/>
                </a:lnTo>
                <a:lnTo>
                  <a:pt x="688" y="164280"/>
                </a:lnTo>
                <a:lnTo>
                  <a:pt x="6161" y="125747"/>
                </a:lnTo>
                <a:lnTo>
                  <a:pt x="24511" y="76358"/>
                </a:lnTo>
                <a:lnTo>
                  <a:pt x="54840" y="38473"/>
                </a:lnTo>
                <a:lnTo>
                  <a:pt x="96774" y="12827"/>
                </a:lnTo>
                <a:lnTo>
                  <a:pt x="150280" y="807"/>
                </a:lnTo>
                <a:lnTo>
                  <a:pt x="170687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0623" y="3185160"/>
            <a:ext cx="8374380" cy="2182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0623" y="3197351"/>
            <a:ext cx="8253983" cy="2138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7868" y="3212592"/>
            <a:ext cx="8279891" cy="2087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7868" y="3212592"/>
            <a:ext cx="8280400" cy="2087880"/>
          </a:xfrm>
          <a:custGeom>
            <a:avLst/>
            <a:gdLst/>
            <a:ahLst/>
            <a:cxnLst/>
            <a:rect l="l" t="t" r="r" b="b"/>
            <a:pathLst>
              <a:path w="8280400" h="2087879">
                <a:moveTo>
                  <a:pt x="0" y="109855"/>
                </a:moveTo>
                <a:lnTo>
                  <a:pt x="8635" y="67079"/>
                </a:lnTo>
                <a:lnTo>
                  <a:pt x="32184" y="32162"/>
                </a:lnTo>
                <a:lnTo>
                  <a:pt x="67111" y="8628"/>
                </a:lnTo>
                <a:lnTo>
                  <a:pt x="109880" y="0"/>
                </a:lnTo>
                <a:lnTo>
                  <a:pt x="8170036" y="0"/>
                </a:lnTo>
                <a:lnTo>
                  <a:pt x="8212812" y="8628"/>
                </a:lnTo>
                <a:lnTo>
                  <a:pt x="8247729" y="32162"/>
                </a:lnTo>
                <a:lnTo>
                  <a:pt x="8271263" y="67079"/>
                </a:lnTo>
                <a:lnTo>
                  <a:pt x="8279891" y="109855"/>
                </a:lnTo>
                <a:lnTo>
                  <a:pt x="8279891" y="1978025"/>
                </a:lnTo>
                <a:lnTo>
                  <a:pt x="8271263" y="2020800"/>
                </a:lnTo>
                <a:lnTo>
                  <a:pt x="8247729" y="2055717"/>
                </a:lnTo>
                <a:lnTo>
                  <a:pt x="8212812" y="2079251"/>
                </a:lnTo>
                <a:lnTo>
                  <a:pt x="8170036" y="2087880"/>
                </a:lnTo>
                <a:lnTo>
                  <a:pt x="109880" y="2087880"/>
                </a:lnTo>
                <a:lnTo>
                  <a:pt x="67111" y="2079251"/>
                </a:lnTo>
                <a:lnTo>
                  <a:pt x="32184" y="2055717"/>
                </a:lnTo>
                <a:lnTo>
                  <a:pt x="8635" y="2020800"/>
                </a:lnTo>
                <a:lnTo>
                  <a:pt x="0" y="1978025"/>
                </a:lnTo>
                <a:lnTo>
                  <a:pt x="0" y="109855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8612" y="3204920"/>
            <a:ext cx="7929245" cy="19316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dark acidophilic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cells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abundant lipofuscin pigment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granules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Smaller </a:t>
            </a:r>
            <a:r>
              <a:rPr sz="1800" spc="-5" dirty="0">
                <a:latin typeface="Calibri"/>
                <a:cs typeface="Calibri"/>
              </a:rPr>
              <a:t>cells </a:t>
            </a:r>
            <a:r>
              <a:rPr sz="1800" spc="-10" dirty="0">
                <a:latin typeface="Calibri"/>
                <a:cs typeface="Calibri"/>
              </a:rPr>
              <a:t>compared to </a:t>
            </a:r>
            <a:r>
              <a:rPr sz="1800" spc="-5" dirty="0">
                <a:latin typeface="Calibri"/>
                <a:cs typeface="Calibri"/>
              </a:rPr>
              <a:t>cells in </a:t>
            </a:r>
            <a:r>
              <a:rPr sz="1800" spc="-15" dirty="0">
                <a:latin typeface="Calibri"/>
                <a:cs typeface="Calibri"/>
              </a:rPr>
              <a:t>zona </a:t>
            </a:r>
            <a:r>
              <a:rPr sz="1800" spc="-10" dirty="0">
                <a:latin typeface="Calibri"/>
                <a:cs typeface="Calibri"/>
              </a:rPr>
              <a:t>fasciculata, </a:t>
            </a:r>
            <a:r>
              <a:rPr sz="1800" spc="-5" dirty="0">
                <a:latin typeface="Calibri"/>
                <a:cs typeface="Calibri"/>
              </a:rPr>
              <a:t>nuclei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more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deeply</a:t>
            </a:r>
            <a:r>
              <a:rPr sz="1800" spc="2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stained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less cytoplasm</a:t>
            </a:r>
            <a:r>
              <a:rPr sz="1600" spc="-5" dirty="0">
                <a:latin typeface="Calibri"/>
                <a:cs typeface="Calibri"/>
              </a:rPr>
              <a:t>; thus the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nuclei appear 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more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closely</a:t>
            </a:r>
            <a:r>
              <a:rPr sz="16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packed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arranged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anastomosing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cords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spc="-15" dirty="0">
                <a:latin typeface="Calibri"/>
                <a:cs typeface="Calibri"/>
              </a:rPr>
              <a:t>separated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spc="-15" dirty="0">
                <a:latin typeface="Calibri"/>
                <a:cs typeface="Calibri"/>
              </a:rPr>
              <a:t>fenestrated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capillaries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cells </a:t>
            </a:r>
            <a:r>
              <a:rPr sz="1800" spc="-15" dirty="0">
                <a:latin typeface="Calibri"/>
                <a:cs typeface="Calibri"/>
              </a:rPr>
              <a:t>have </a:t>
            </a:r>
            <a:r>
              <a:rPr sz="1800" spc="-10" dirty="0">
                <a:latin typeface="Calibri"/>
                <a:cs typeface="Calibri"/>
              </a:rPr>
              <a:t>relatively </a:t>
            </a:r>
            <a:r>
              <a:rPr sz="1800" spc="-25" dirty="0">
                <a:latin typeface="Calibri"/>
                <a:cs typeface="Calibri"/>
              </a:rPr>
              <a:t>few </a:t>
            </a:r>
            <a:r>
              <a:rPr sz="1800" spc="-10" dirty="0">
                <a:latin typeface="Calibri"/>
                <a:cs typeface="Calibri"/>
              </a:rPr>
              <a:t>lipid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droplets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85672" y="1051560"/>
            <a:ext cx="7220711" cy="19583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316" y="5566301"/>
            <a:ext cx="7827264" cy="1041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5027" y="5515355"/>
            <a:ext cx="7662672" cy="1088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037" y="5589270"/>
            <a:ext cx="7703820" cy="937260"/>
          </a:xfrm>
          <a:custGeom>
            <a:avLst/>
            <a:gdLst/>
            <a:ahLst/>
            <a:cxnLst/>
            <a:rect l="l" t="t" r="r" b="b"/>
            <a:pathLst>
              <a:path w="7703820" h="937259">
                <a:moveTo>
                  <a:pt x="0" y="937259"/>
                </a:moveTo>
                <a:lnTo>
                  <a:pt x="7703819" y="937259"/>
                </a:lnTo>
                <a:lnTo>
                  <a:pt x="7703819" y="0"/>
                </a:lnTo>
                <a:lnTo>
                  <a:pt x="0" y="0"/>
                </a:lnTo>
                <a:lnTo>
                  <a:pt x="0" y="937259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5037" y="5589270"/>
            <a:ext cx="7703820" cy="937260"/>
          </a:xfrm>
          <a:custGeom>
            <a:avLst/>
            <a:gdLst/>
            <a:ahLst/>
            <a:cxnLst/>
            <a:rect l="l" t="t" r="r" b="b"/>
            <a:pathLst>
              <a:path w="7703820" h="937259">
                <a:moveTo>
                  <a:pt x="0" y="937259"/>
                </a:moveTo>
                <a:lnTo>
                  <a:pt x="7703819" y="937259"/>
                </a:lnTo>
                <a:lnTo>
                  <a:pt x="7703819" y="0"/>
                </a:lnTo>
                <a:lnTo>
                  <a:pt x="0" y="0"/>
                </a:lnTo>
                <a:lnTo>
                  <a:pt x="0" y="93725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5106" y="5549125"/>
            <a:ext cx="7326630" cy="8705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SECRETES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ANDROGENS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DEHYDROEPIANDOSTERONE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ANDROSTENEDIONE)</a:t>
            </a:r>
            <a:endParaRPr sz="1800">
              <a:latin typeface="Calibri"/>
              <a:cs typeface="Calibri"/>
            </a:endParaRPr>
          </a:p>
          <a:p>
            <a:pPr marL="743585" lvl="1" indent="-287020">
              <a:lnSpc>
                <a:spcPct val="100000"/>
              </a:lnSpc>
              <a:spcBef>
                <a:spcPts val="21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Weak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masculinizing 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effect</a:t>
            </a:r>
            <a:endParaRPr sz="1600">
              <a:latin typeface="Calibri"/>
              <a:cs typeface="Calibri"/>
            </a:endParaRPr>
          </a:p>
          <a:p>
            <a:pPr marL="743585" lvl="1" indent="-287020">
              <a:lnSpc>
                <a:spcPct val="100000"/>
              </a:lnSpc>
              <a:spcBef>
                <a:spcPts val="19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Libido, body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hair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(female)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061" y="637412"/>
            <a:ext cx="7471400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820" y="673862"/>
            <a:ext cx="7399197" cy="366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2565" y="74764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4">
                <a:moveTo>
                  <a:pt x="49911" y="0"/>
                </a:moveTo>
                <a:lnTo>
                  <a:pt x="0" y="150240"/>
                </a:lnTo>
                <a:lnTo>
                  <a:pt x="100202" y="150240"/>
                </a:lnTo>
                <a:lnTo>
                  <a:pt x="50164" y="0"/>
                </a:lnTo>
                <a:lnTo>
                  <a:pt x="4991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9280" y="74764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30" h="150494">
                <a:moveTo>
                  <a:pt x="49911" y="0"/>
                </a:moveTo>
                <a:lnTo>
                  <a:pt x="0" y="150240"/>
                </a:lnTo>
                <a:lnTo>
                  <a:pt x="100202" y="150240"/>
                </a:lnTo>
                <a:lnTo>
                  <a:pt x="50164" y="0"/>
                </a:lnTo>
                <a:lnTo>
                  <a:pt x="4991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1786" y="74764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30" h="150494">
                <a:moveTo>
                  <a:pt x="49974" y="0"/>
                </a:moveTo>
                <a:lnTo>
                  <a:pt x="0" y="150240"/>
                </a:lnTo>
                <a:lnTo>
                  <a:pt x="100228" y="150240"/>
                </a:lnTo>
                <a:lnTo>
                  <a:pt x="50253" y="0"/>
                </a:lnTo>
                <a:lnTo>
                  <a:pt x="4997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6859" y="736473"/>
            <a:ext cx="147955" cy="240665"/>
          </a:xfrm>
          <a:custGeom>
            <a:avLst/>
            <a:gdLst/>
            <a:ahLst/>
            <a:cxnLst/>
            <a:rect l="l" t="t" r="r" b="b"/>
            <a:pathLst>
              <a:path w="147954" h="240665">
                <a:moveTo>
                  <a:pt x="0" y="0"/>
                </a:moveTo>
                <a:lnTo>
                  <a:pt x="0" y="240284"/>
                </a:lnTo>
                <a:lnTo>
                  <a:pt x="37337" y="240284"/>
                </a:lnTo>
                <a:lnTo>
                  <a:pt x="76378" y="235997"/>
                </a:lnTo>
                <a:lnTo>
                  <a:pt x="113607" y="216787"/>
                </a:lnTo>
                <a:lnTo>
                  <a:pt x="137207" y="182225"/>
                </a:lnTo>
                <a:lnTo>
                  <a:pt x="147274" y="132512"/>
                </a:lnTo>
                <a:lnTo>
                  <a:pt x="147700" y="117728"/>
                </a:lnTo>
                <a:lnTo>
                  <a:pt x="147341" y="105372"/>
                </a:lnTo>
                <a:lnTo>
                  <a:pt x="138455" y="60584"/>
                </a:lnTo>
                <a:lnTo>
                  <a:pt x="116004" y="26052"/>
                </a:lnTo>
                <a:lnTo>
                  <a:pt x="78684" y="4982"/>
                </a:lnTo>
                <a:lnTo>
                  <a:pt x="36322" y="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4703" y="736473"/>
            <a:ext cx="147955" cy="240665"/>
          </a:xfrm>
          <a:custGeom>
            <a:avLst/>
            <a:gdLst/>
            <a:ahLst/>
            <a:cxnLst/>
            <a:rect l="l" t="t" r="r" b="b"/>
            <a:pathLst>
              <a:path w="147955" h="240665">
                <a:moveTo>
                  <a:pt x="0" y="0"/>
                </a:moveTo>
                <a:lnTo>
                  <a:pt x="0" y="240284"/>
                </a:lnTo>
                <a:lnTo>
                  <a:pt x="37337" y="240284"/>
                </a:lnTo>
                <a:lnTo>
                  <a:pt x="76378" y="235997"/>
                </a:lnTo>
                <a:lnTo>
                  <a:pt x="113607" y="216787"/>
                </a:lnTo>
                <a:lnTo>
                  <a:pt x="137207" y="182225"/>
                </a:lnTo>
                <a:lnTo>
                  <a:pt x="147274" y="132512"/>
                </a:lnTo>
                <a:lnTo>
                  <a:pt x="147701" y="117728"/>
                </a:lnTo>
                <a:lnTo>
                  <a:pt x="147341" y="105372"/>
                </a:lnTo>
                <a:lnTo>
                  <a:pt x="138455" y="60584"/>
                </a:lnTo>
                <a:lnTo>
                  <a:pt x="116004" y="26052"/>
                </a:lnTo>
                <a:lnTo>
                  <a:pt x="78684" y="4982"/>
                </a:lnTo>
                <a:lnTo>
                  <a:pt x="36321" y="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7857" y="725931"/>
            <a:ext cx="116078" cy="118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6729" y="732916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514" y="9906"/>
                </a:lnTo>
                <a:lnTo>
                  <a:pt x="19939" y="36575"/>
                </a:lnTo>
                <a:lnTo>
                  <a:pt x="4445" y="75565"/>
                </a:lnTo>
                <a:lnTo>
                  <a:pt x="0" y="122555"/>
                </a:lnTo>
                <a:lnTo>
                  <a:pt x="263" y="136673"/>
                </a:lnTo>
                <a:lnTo>
                  <a:pt x="4318" y="174625"/>
                </a:lnTo>
                <a:lnTo>
                  <a:pt x="19050" y="214122"/>
                </a:lnTo>
                <a:lnTo>
                  <a:pt x="56195" y="242881"/>
                </a:lnTo>
                <a:lnTo>
                  <a:pt x="90931" y="247650"/>
                </a:lnTo>
                <a:lnTo>
                  <a:pt x="103624" y="247050"/>
                </a:lnTo>
                <a:lnTo>
                  <a:pt x="143559" y="232487"/>
                </a:lnTo>
                <a:lnTo>
                  <a:pt x="168874" y="202259"/>
                </a:lnTo>
                <a:lnTo>
                  <a:pt x="181197" y="160148"/>
                </a:lnTo>
                <a:lnTo>
                  <a:pt x="183769" y="123698"/>
                </a:lnTo>
                <a:lnTo>
                  <a:pt x="183485" y="110101"/>
                </a:lnTo>
                <a:lnTo>
                  <a:pt x="176752" y="62021"/>
                </a:lnTo>
                <a:lnTo>
                  <a:pt x="158777" y="26320"/>
                </a:lnTo>
                <a:lnTo>
                  <a:pt x="116824" y="2206"/>
                </a:lnTo>
                <a:lnTo>
                  <a:pt x="928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1701" y="732916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514" y="9906"/>
                </a:lnTo>
                <a:lnTo>
                  <a:pt x="19939" y="36575"/>
                </a:lnTo>
                <a:lnTo>
                  <a:pt x="4445" y="75565"/>
                </a:lnTo>
                <a:lnTo>
                  <a:pt x="0" y="122555"/>
                </a:lnTo>
                <a:lnTo>
                  <a:pt x="263" y="136673"/>
                </a:lnTo>
                <a:lnTo>
                  <a:pt x="4318" y="174625"/>
                </a:lnTo>
                <a:lnTo>
                  <a:pt x="19050" y="214122"/>
                </a:lnTo>
                <a:lnTo>
                  <a:pt x="56195" y="242881"/>
                </a:lnTo>
                <a:lnTo>
                  <a:pt x="90931" y="247650"/>
                </a:lnTo>
                <a:lnTo>
                  <a:pt x="103624" y="247050"/>
                </a:lnTo>
                <a:lnTo>
                  <a:pt x="143559" y="232487"/>
                </a:lnTo>
                <a:lnTo>
                  <a:pt x="168874" y="202259"/>
                </a:lnTo>
                <a:lnTo>
                  <a:pt x="181197" y="160148"/>
                </a:lnTo>
                <a:lnTo>
                  <a:pt x="183769" y="123698"/>
                </a:lnTo>
                <a:lnTo>
                  <a:pt x="183485" y="110101"/>
                </a:lnTo>
                <a:lnTo>
                  <a:pt x="176752" y="62021"/>
                </a:lnTo>
                <a:lnTo>
                  <a:pt x="158777" y="26320"/>
                </a:lnTo>
                <a:lnTo>
                  <a:pt x="116824" y="2206"/>
                </a:lnTo>
                <a:lnTo>
                  <a:pt x="928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95592" y="680212"/>
            <a:ext cx="270510" cy="354965"/>
          </a:xfrm>
          <a:custGeom>
            <a:avLst/>
            <a:gdLst/>
            <a:ahLst/>
            <a:cxnLst/>
            <a:rect l="l" t="t" r="r" b="b"/>
            <a:pathLst>
              <a:path w="270509" h="354965">
                <a:moveTo>
                  <a:pt x="10668" y="0"/>
                </a:moveTo>
                <a:lnTo>
                  <a:pt x="259714" y="0"/>
                </a:lnTo>
                <a:lnTo>
                  <a:pt x="261365" y="0"/>
                </a:lnTo>
                <a:lnTo>
                  <a:pt x="262889" y="508"/>
                </a:lnTo>
                <a:lnTo>
                  <a:pt x="264160" y="1524"/>
                </a:lnTo>
                <a:lnTo>
                  <a:pt x="265557" y="2539"/>
                </a:lnTo>
                <a:lnTo>
                  <a:pt x="266700" y="4190"/>
                </a:lnTo>
                <a:lnTo>
                  <a:pt x="267588" y="6350"/>
                </a:lnTo>
                <a:lnTo>
                  <a:pt x="268478" y="8636"/>
                </a:lnTo>
                <a:lnTo>
                  <a:pt x="269239" y="11684"/>
                </a:lnTo>
                <a:lnTo>
                  <a:pt x="269621" y="15493"/>
                </a:lnTo>
                <a:lnTo>
                  <a:pt x="270129" y="19430"/>
                </a:lnTo>
                <a:lnTo>
                  <a:pt x="270383" y="24002"/>
                </a:lnTo>
                <a:lnTo>
                  <a:pt x="270383" y="29463"/>
                </a:lnTo>
                <a:lnTo>
                  <a:pt x="270383" y="34798"/>
                </a:lnTo>
                <a:lnTo>
                  <a:pt x="270129" y="39242"/>
                </a:lnTo>
                <a:lnTo>
                  <a:pt x="269621" y="43052"/>
                </a:lnTo>
                <a:lnTo>
                  <a:pt x="269239" y="46736"/>
                </a:lnTo>
                <a:lnTo>
                  <a:pt x="264160" y="57023"/>
                </a:lnTo>
                <a:lnTo>
                  <a:pt x="262889" y="58165"/>
                </a:lnTo>
                <a:lnTo>
                  <a:pt x="261365" y="58674"/>
                </a:lnTo>
                <a:lnTo>
                  <a:pt x="259714" y="58674"/>
                </a:lnTo>
                <a:lnTo>
                  <a:pt x="171196" y="58674"/>
                </a:lnTo>
                <a:lnTo>
                  <a:pt x="171196" y="343535"/>
                </a:lnTo>
                <a:lnTo>
                  <a:pt x="171196" y="345313"/>
                </a:lnTo>
                <a:lnTo>
                  <a:pt x="170561" y="346963"/>
                </a:lnTo>
                <a:lnTo>
                  <a:pt x="142112" y="354964"/>
                </a:lnTo>
                <a:lnTo>
                  <a:pt x="135128" y="354964"/>
                </a:lnTo>
                <a:lnTo>
                  <a:pt x="128270" y="354964"/>
                </a:lnTo>
                <a:lnTo>
                  <a:pt x="122428" y="354711"/>
                </a:lnTo>
                <a:lnTo>
                  <a:pt x="117856" y="354202"/>
                </a:lnTo>
                <a:lnTo>
                  <a:pt x="113157" y="353695"/>
                </a:lnTo>
                <a:lnTo>
                  <a:pt x="109474" y="352933"/>
                </a:lnTo>
                <a:lnTo>
                  <a:pt x="106807" y="352043"/>
                </a:lnTo>
                <a:lnTo>
                  <a:pt x="104012" y="351154"/>
                </a:lnTo>
                <a:lnTo>
                  <a:pt x="102108" y="349885"/>
                </a:lnTo>
                <a:lnTo>
                  <a:pt x="100837" y="348488"/>
                </a:lnTo>
                <a:lnTo>
                  <a:pt x="99695" y="346963"/>
                </a:lnTo>
                <a:lnTo>
                  <a:pt x="99060" y="345313"/>
                </a:lnTo>
                <a:lnTo>
                  <a:pt x="99060" y="343535"/>
                </a:lnTo>
                <a:lnTo>
                  <a:pt x="99060" y="58674"/>
                </a:lnTo>
                <a:lnTo>
                  <a:pt x="10668" y="58674"/>
                </a:lnTo>
                <a:lnTo>
                  <a:pt x="8762" y="58674"/>
                </a:lnTo>
                <a:lnTo>
                  <a:pt x="7239" y="58165"/>
                </a:lnTo>
                <a:lnTo>
                  <a:pt x="5969" y="57023"/>
                </a:lnTo>
                <a:lnTo>
                  <a:pt x="4699" y="56007"/>
                </a:lnTo>
                <a:lnTo>
                  <a:pt x="3556" y="54228"/>
                </a:lnTo>
                <a:lnTo>
                  <a:pt x="0" y="34798"/>
                </a:lnTo>
                <a:lnTo>
                  <a:pt x="0" y="29463"/>
                </a:lnTo>
                <a:lnTo>
                  <a:pt x="0" y="24002"/>
                </a:lnTo>
                <a:lnTo>
                  <a:pt x="5969" y="1524"/>
                </a:lnTo>
                <a:lnTo>
                  <a:pt x="7239" y="508"/>
                </a:lnTo>
                <a:lnTo>
                  <a:pt x="8762" y="0"/>
                </a:lnTo>
                <a:lnTo>
                  <a:pt x="106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5232" y="680212"/>
            <a:ext cx="294005" cy="353695"/>
          </a:xfrm>
          <a:custGeom>
            <a:avLst/>
            <a:gdLst/>
            <a:ahLst/>
            <a:cxnLst/>
            <a:rect l="l" t="t" r="r" b="b"/>
            <a:pathLst>
              <a:path w="294004" h="353694">
                <a:moveTo>
                  <a:pt x="21335" y="0"/>
                </a:moveTo>
                <a:lnTo>
                  <a:pt x="112013" y="0"/>
                </a:lnTo>
                <a:lnTo>
                  <a:pt x="134733" y="690"/>
                </a:lnTo>
                <a:lnTo>
                  <a:pt x="174789" y="6215"/>
                </a:lnTo>
                <a:lnTo>
                  <a:pt x="222472" y="24764"/>
                </a:lnTo>
                <a:lnTo>
                  <a:pt x="258220" y="55316"/>
                </a:lnTo>
                <a:lnTo>
                  <a:pt x="281813" y="97536"/>
                </a:lnTo>
                <a:lnTo>
                  <a:pt x="292885" y="151096"/>
                </a:lnTo>
                <a:lnTo>
                  <a:pt x="293623" y="171450"/>
                </a:lnTo>
                <a:lnTo>
                  <a:pt x="292836" y="194931"/>
                </a:lnTo>
                <a:lnTo>
                  <a:pt x="286498" y="236511"/>
                </a:lnTo>
                <a:lnTo>
                  <a:pt x="265461" y="286019"/>
                </a:lnTo>
                <a:lnTo>
                  <a:pt x="231927" y="321240"/>
                </a:lnTo>
                <a:lnTo>
                  <a:pt x="186689" y="343153"/>
                </a:lnTo>
                <a:lnTo>
                  <a:pt x="128379" y="352798"/>
                </a:lnTo>
                <a:lnTo>
                  <a:pt x="105663" y="353440"/>
                </a:lnTo>
                <a:lnTo>
                  <a:pt x="21335" y="353440"/>
                </a:lnTo>
                <a:lnTo>
                  <a:pt x="15366" y="353440"/>
                </a:lnTo>
                <a:lnTo>
                  <a:pt x="10287" y="351663"/>
                </a:lnTo>
                <a:lnTo>
                  <a:pt x="6222" y="348107"/>
                </a:lnTo>
                <a:lnTo>
                  <a:pt x="2031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605"/>
                </a:lnTo>
                <a:lnTo>
                  <a:pt x="0" y="14604"/>
                </a:lnTo>
                <a:lnTo>
                  <a:pt x="2031" y="8889"/>
                </a:lnTo>
                <a:lnTo>
                  <a:pt x="6222" y="5334"/>
                </a:lnTo>
                <a:lnTo>
                  <a:pt x="10287" y="1777"/>
                </a:lnTo>
                <a:lnTo>
                  <a:pt x="15366" y="0"/>
                </a:lnTo>
                <a:lnTo>
                  <a:pt x="2133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42435" y="680212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336" y="0"/>
                </a:moveTo>
                <a:lnTo>
                  <a:pt x="197738" y="0"/>
                </a:lnTo>
                <a:lnTo>
                  <a:pt x="199389" y="0"/>
                </a:lnTo>
                <a:lnTo>
                  <a:pt x="200787" y="380"/>
                </a:lnTo>
                <a:lnTo>
                  <a:pt x="202056" y="1397"/>
                </a:lnTo>
                <a:lnTo>
                  <a:pt x="203453" y="2286"/>
                </a:lnTo>
                <a:lnTo>
                  <a:pt x="204469" y="3810"/>
                </a:lnTo>
                <a:lnTo>
                  <a:pt x="205359" y="6096"/>
                </a:lnTo>
                <a:lnTo>
                  <a:pt x="206248" y="8382"/>
                </a:lnTo>
                <a:lnTo>
                  <a:pt x="207010" y="11302"/>
                </a:lnTo>
                <a:lnTo>
                  <a:pt x="207390" y="14859"/>
                </a:lnTo>
                <a:lnTo>
                  <a:pt x="207899" y="18414"/>
                </a:lnTo>
                <a:lnTo>
                  <a:pt x="208152" y="22987"/>
                </a:lnTo>
                <a:lnTo>
                  <a:pt x="208152" y="28448"/>
                </a:lnTo>
                <a:lnTo>
                  <a:pt x="208152" y="33527"/>
                </a:lnTo>
                <a:lnTo>
                  <a:pt x="207899" y="37846"/>
                </a:lnTo>
                <a:lnTo>
                  <a:pt x="207390" y="41401"/>
                </a:lnTo>
                <a:lnTo>
                  <a:pt x="207010" y="44958"/>
                </a:lnTo>
                <a:lnTo>
                  <a:pt x="206248" y="47751"/>
                </a:lnTo>
                <a:lnTo>
                  <a:pt x="205359" y="49911"/>
                </a:lnTo>
                <a:lnTo>
                  <a:pt x="204469" y="52197"/>
                </a:lnTo>
                <a:lnTo>
                  <a:pt x="203453" y="53721"/>
                </a:lnTo>
                <a:lnTo>
                  <a:pt x="202056" y="54737"/>
                </a:lnTo>
                <a:lnTo>
                  <a:pt x="200787" y="55752"/>
                </a:lnTo>
                <a:lnTo>
                  <a:pt x="199389" y="56261"/>
                </a:lnTo>
                <a:lnTo>
                  <a:pt x="197738" y="56261"/>
                </a:lnTo>
                <a:lnTo>
                  <a:pt x="71627" y="56261"/>
                </a:lnTo>
                <a:lnTo>
                  <a:pt x="71627" y="142493"/>
                </a:lnTo>
                <a:lnTo>
                  <a:pt x="178308" y="142493"/>
                </a:lnTo>
                <a:lnTo>
                  <a:pt x="179959" y="142493"/>
                </a:lnTo>
                <a:lnTo>
                  <a:pt x="186309" y="148716"/>
                </a:lnTo>
                <a:lnTo>
                  <a:pt x="187198" y="150749"/>
                </a:lnTo>
                <a:lnTo>
                  <a:pt x="187833" y="153542"/>
                </a:lnTo>
                <a:lnTo>
                  <a:pt x="188340" y="157099"/>
                </a:lnTo>
                <a:lnTo>
                  <a:pt x="188722" y="160654"/>
                </a:lnTo>
                <a:lnTo>
                  <a:pt x="188975" y="164973"/>
                </a:lnTo>
                <a:lnTo>
                  <a:pt x="188975" y="170179"/>
                </a:lnTo>
                <a:lnTo>
                  <a:pt x="188975" y="175387"/>
                </a:lnTo>
                <a:lnTo>
                  <a:pt x="186309" y="191515"/>
                </a:lnTo>
                <a:lnTo>
                  <a:pt x="185419" y="193675"/>
                </a:lnTo>
                <a:lnTo>
                  <a:pt x="184276" y="195199"/>
                </a:lnTo>
                <a:lnTo>
                  <a:pt x="182879" y="196087"/>
                </a:lnTo>
                <a:lnTo>
                  <a:pt x="181483" y="196976"/>
                </a:lnTo>
                <a:lnTo>
                  <a:pt x="179959" y="197485"/>
                </a:lnTo>
                <a:lnTo>
                  <a:pt x="178308" y="197485"/>
                </a:lnTo>
                <a:lnTo>
                  <a:pt x="71627" y="197485"/>
                </a:lnTo>
                <a:lnTo>
                  <a:pt x="71627" y="297179"/>
                </a:lnTo>
                <a:lnTo>
                  <a:pt x="198881" y="297179"/>
                </a:lnTo>
                <a:lnTo>
                  <a:pt x="200533" y="297179"/>
                </a:lnTo>
                <a:lnTo>
                  <a:pt x="201929" y="297561"/>
                </a:lnTo>
                <a:lnTo>
                  <a:pt x="203326" y="298576"/>
                </a:lnTo>
                <a:lnTo>
                  <a:pt x="204724" y="299592"/>
                </a:lnTo>
                <a:lnTo>
                  <a:pt x="205866" y="301243"/>
                </a:lnTo>
                <a:lnTo>
                  <a:pt x="206755" y="303402"/>
                </a:lnTo>
                <a:lnTo>
                  <a:pt x="207644" y="305562"/>
                </a:lnTo>
                <a:lnTo>
                  <a:pt x="208406" y="308483"/>
                </a:lnTo>
                <a:lnTo>
                  <a:pt x="208787" y="312038"/>
                </a:lnTo>
                <a:lnTo>
                  <a:pt x="209296" y="315595"/>
                </a:lnTo>
                <a:lnTo>
                  <a:pt x="209550" y="319913"/>
                </a:lnTo>
                <a:lnTo>
                  <a:pt x="209550" y="325247"/>
                </a:lnTo>
                <a:lnTo>
                  <a:pt x="209550" y="330580"/>
                </a:lnTo>
                <a:lnTo>
                  <a:pt x="209296" y="334899"/>
                </a:lnTo>
                <a:lnTo>
                  <a:pt x="208787" y="338454"/>
                </a:lnTo>
                <a:lnTo>
                  <a:pt x="208406" y="342011"/>
                </a:lnTo>
                <a:lnTo>
                  <a:pt x="207644" y="344932"/>
                </a:lnTo>
                <a:lnTo>
                  <a:pt x="206755" y="347090"/>
                </a:lnTo>
                <a:lnTo>
                  <a:pt x="205866" y="349250"/>
                </a:lnTo>
                <a:lnTo>
                  <a:pt x="204724" y="350900"/>
                </a:lnTo>
                <a:lnTo>
                  <a:pt x="203326" y="351916"/>
                </a:lnTo>
                <a:lnTo>
                  <a:pt x="201929" y="352933"/>
                </a:lnTo>
                <a:lnTo>
                  <a:pt x="200533" y="353440"/>
                </a:lnTo>
                <a:lnTo>
                  <a:pt x="198881" y="353440"/>
                </a:lnTo>
                <a:lnTo>
                  <a:pt x="21336" y="353440"/>
                </a:lnTo>
                <a:lnTo>
                  <a:pt x="15366" y="353440"/>
                </a:lnTo>
                <a:lnTo>
                  <a:pt x="10287" y="351663"/>
                </a:lnTo>
                <a:lnTo>
                  <a:pt x="6223" y="348107"/>
                </a:lnTo>
                <a:lnTo>
                  <a:pt x="2031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605"/>
                </a:lnTo>
                <a:lnTo>
                  <a:pt x="0" y="14604"/>
                </a:lnTo>
                <a:lnTo>
                  <a:pt x="2031" y="8889"/>
                </a:lnTo>
                <a:lnTo>
                  <a:pt x="6223" y="5334"/>
                </a:lnTo>
                <a:lnTo>
                  <a:pt x="10287" y="1777"/>
                </a:lnTo>
                <a:lnTo>
                  <a:pt x="15366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3232" y="680212"/>
            <a:ext cx="412115" cy="354965"/>
          </a:xfrm>
          <a:custGeom>
            <a:avLst/>
            <a:gdLst/>
            <a:ahLst/>
            <a:cxnLst/>
            <a:rect l="l" t="t" r="r" b="b"/>
            <a:pathLst>
              <a:path w="412114" h="354965">
                <a:moveTo>
                  <a:pt x="27050" y="0"/>
                </a:moveTo>
                <a:lnTo>
                  <a:pt x="74040" y="0"/>
                </a:lnTo>
                <a:lnTo>
                  <a:pt x="82422" y="0"/>
                </a:lnTo>
                <a:lnTo>
                  <a:pt x="89662" y="635"/>
                </a:lnTo>
                <a:lnTo>
                  <a:pt x="95630" y="2032"/>
                </a:lnTo>
                <a:lnTo>
                  <a:pt x="101600" y="3428"/>
                </a:lnTo>
                <a:lnTo>
                  <a:pt x="106806" y="5714"/>
                </a:lnTo>
                <a:lnTo>
                  <a:pt x="111125" y="8889"/>
                </a:lnTo>
                <a:lnTo>
                  <a:pt x="115569" y="12064"/>
                </a:lnTo>
                <a:lnTo>
                  <a:pt x="119125" y="16255"/>
                </a:lnTo>
                <a:lnTo>
                  <a:pt x="122046" y="21462"/>
                </a:lnTo>
                <a:lnTo>
                  <a:pt x="124967" y="26670"/>
                </a:lnTo>
                <a:lnTo>
                  <a:pt x="127507" y="33020"/>
                </a:lnTo>
                <a:lnTo>
                  <a:pt x="129793" y="40639"/>
                </a:lnTo>
                <a:lnTo>
                  <a:pt x="206247" y="251205"/>
                </a:lnTo>
                <a:lnTo>
                  <a:pt x="207263" y="251205"/>
                </a:lnTo>
                <a:lnTo>
                  <a:pt x="286512" y="41275"/>
                </a:lnTo>
                <a:lnTo>
                  <a:pt x="288925" y="33527"/>
                </a:lnTo>
                <a:lnTo>
                  <a:pt x="291464" y="27177"/>
                </a:lnTo>
                <a:lnTo>
                  <a:pt x="294258" y="21843"/>
                </a:lnTo>
                <a:lnTo>
                  <a:pt x="297052" y="16510"/>
                </a:lnTo>
                <a:lnTo>
                  <a:pt x="300354" y="12318"/>
                </a:lnTo>
                <a:lnTo>
                  <a:pt x="304164" y="9016"/>
                </a:lnTo>
                <a:lnTo>
                  <a:pt x="307847" y="5714"/>
                </a:lnTo>
                <a:lnTo>
                  <a:pt x="312292" y="3428"/>
                </a:lnTo>
                <a:lnTo>
                  <a:pt x="317372" y="2032"/>
                </a:lnTo>
                <a:lnTo>
                  <a:pt x="322452" y="635"/>
                </a:lnTo>
                <a:lnTo>
                  <a:pt x="328421" y="0"/>
                </a:lnTo>
                <a:lnTo>
                  <a:pt x="335152" y="0"/>
                </a:lnTo>
                <a:lnTo>
                  <a:pt x="383413" y="0"/>
                </a:lnTo>
                <a:lnTo>
                  <a:pt x="388365" y="0"/>
                </a:lnTo>
                <a:lnTo>
                  <a:pt x="392556" y="635"/>
                </a:lnTo>
                <a:lnTo>
                  <a:pt x="396113" y="1904"/>
                </a:lnTo>
                <a:lnTo>
                  <a:pt x="399668" y="3175"/>
                </a:lnTo>
                <a:lnTo>
                  <a:pt x="402589" y="5079"/>
                </a:lnTo>
                <a:lnTo>
                  <a:pt x="404875" y="7492"/>
                </a:lnTo>
                <a:lnTo>
                  <a:pt x="407162" y="9905"/>
                </a:lnTo>
                <a:lnTo>
                  <a:pt x="408939" y="12953"/>
                </a:lnTo>
                <a:lnTo>
                  <a:pt x="410082" y="16510"/>
                </a:lnTo>
                <a:lnTo>
                  <a:pt x="411225" y="20065"/>
                </a:lnTo>
                <a:lnTo>
                  <a:pt x="411860" y="24129"/>
                </a:lnTo>
                <a:lnTo>
                  <a:pt x="411860" y="28701"/>
                </a:lnTo>
                <a:lnTo>
                  <a:pt x="411860" y="343535"/>
                </a:lnTo>
                <a:lnTo>
                  <a:pt x="411860" y="345313"/>
                </a:lnTo>
                <a:lnTo>
                  <a:pt x="411352" y="346963"/>
                </a:lnTo>
                <a:lnTo>
                  <a:pt x="410337" y="348488"/>
                </a:lnTo>
                <a:lnTo>
                  <a:pt x="409320" y="349885"/>
                </a:lnTo>
                <a:lnTo>
                  <a:pt x="407542" y="351154"/>
                </a:lnTo>
                <a:lnTo>
                  <a:pt x="404875" y="352043"/>
                </a:lnTo>
                <a:lnTo>
                  <a:pt x="402208" y="352933"/>
                </a:lnTo>
                <a:lnTo>
                  <a:pt x="398779" y="353695"/>
                </a:lnTo>
                <a:lnTo>
                  <a:pt x="394334" y="354202"/>
                </a:lnTo>
                <a:lnTo>
                  <a:pt x="390016" y="354711"/>
                </a:lnTo>
                <a:lnTo>
                  <a:pt x="384428" y="354964"/>
                </a:lnTo>
                <a:lnTo>
                  <a:pt x="377697" y="354964"/>
                </a:lnTo>
                <a:lnTo>
                  <a:pt x="371220" y="354964"/>
                </a:lnTo>
                <a:lnTo>
                  <a:pt x="343915" y="345313"/>
                </a:lnTo>
                <a:lnTo>
                  <a:pt x="343915" y="343535"/>
                </a:lnTo>
                <a:lnTo>
                  <a:pt x="343915" y="56007"/>
                </a:lnTo>
                <a:lnTo>
                  <a:pt x="343280" y="56007"/>
                </a:lnTo>
                <a:lnTo>
                  <a:pt x="240918" y="343280"/>
                </a:lnTo>
                <a:lnTo>
                  <a:pt x="240156" y="345693"/>
                </a:lnTo>
                <a:lnTo>
                  <a:pt x="239013" y="347599"/>
                </a:lnTo>
                <a:lnTo>
                  <a:pt x="237362" y="349123"/>
                </a:lnTo>
                <a:lnTo>
                  <a:pt x="235712" y="350647"/>
                </a:lnTo>
                <a:lnTo>
                  <a:pt x="233425" y="351916"/>
                </a:lnTo>
                <a:lnTo>
                  <a:pt x="230631" y="352805"/>
                </a:lnTo>
                <a:lnTo>
                  <a:pt x="227837" y="353695"/>
                </a:lnTo>
                <a:lnTo>
                  <a:pt x="224281" y="354329"/>
                </a:lnTo>
                <a:lnTo>
                  <a:pt x="219837" y="354584"/>
                </a:lnTo>
                <a:lnTo>
                  <a:pt x="215518" y="354838"/>
                </a:lnTo>
                <a:lnTo>
                  <a:pt x="210184" y="354964"/>
                </a:lnTo>
                <a:lnTo>
                  <a:pt x="204088" y="354964"/>
                </a:lnTo>
                <a:lnTo>
                  <a:pt x="197865" y="354964"/>
                </a:lnTo>
                <a:lnTo>
                  <a:pt x="192531" y="354838"/>
                </a:lnTo>
                <a:lnTo>
                  <a:pt x="188213" y="354329"/>
                </a:lnTo>
                <a:lnTo>
                  <a:pt x="183768" y="353822"/>
                </a:lnTo>
                <a:lnTo>
                  <a:pt x="180212" y="353187"/>
                </a:lnTo>
                <a:lnTo>
                  <a:pt x="167385" y="343280"/>
                </a:lnTo>
                <a:lnTo>
                  <a:pt x="68579" y="56007"/>
                </a:lnTo>
                <a:lnTo>
                  <a:pt x="68071" y="56007"/>
                </a:lnTo>
                <a:lnTo>
                  <a:pt x="68071" y="343535"/>
                </a:lnTo>
                <a:lnTo>
                  <a:pt x="68071" y="345313"/>
                </a:lnTo>
                <a:lnTo>
                  <a:pt x="50418" y="354202"/>
                </a:lnTo>
                <a:lnTo>
                  <a:pt x="46100" y="354711"/>
                </a:lnTo>
                <a:lnTo>
                  <a:pt x="40639" y="354964"/>
                </a:lnTo>
                <a:lnTo>
                  <a:pt x="33908" y="354964"/>
                </a:lnTo>
                <a:lnTo>
                  <a:pt x="27304" y="354964"/>
                </a:lnTo>
                <a:lnTo>
                  <a:pt x="21843" y="354711"/>
                </a:lnTo>
                <a:lnTo>
                  <a:pt x="17525" y="354202"/>
                </a:lnTo>
                <a:lnTo>
                  <a:pt x="13080" y="353695"/>
                </a:lnTo>
                <a:lnTo>
                  <a:pt x="9651" y="352933"/>
                </a:lnTo>
                <a:lnTo>
                  <a:pt x="6984" y="352043"/>
                </a:lnTo>
                <a:lnTo>
                  <a:pt x="4317" y="351154"/>
                </a:lnTo>
                <a:lnTo>
                  <a:pt x="2539" y="349885"/>
                </a:lnTo>
                <a:lnTo>
                  <a:pt x="1523" y="348488"/>
                </a:lnTo>
                <a:lnTo>
                  <a:pt x="507" y="346963"/>
                </a:lnTo>
                <a:lnTo>
                  <a:pt x="0" y="345313"/>
                </a:lnTo>
                <a:lnTo>
                  <a:pt x="0" y="343535"/>
                </a:lnTo>
                <a:lnTo>
                  <a:pt x="0" y="28701"/>
                </a:lnTo>
                <a:lnTo>
                  <a:pt x="0" y="19430"/>
                </a:lnTo>
                <a:lnTo>
                  <a:pt x="2539" y="12318"/>
                </a:lnTo>
                <a:lnTo>
                  <a:pt x="7365" y="7365"/>
                </a:lnTo>
                <a:lnTo>
                  <a:pt x="12318" y="2412"/>
                </a:lnTo>
                <a:lnTo>
                  <a:pt x="18922" y="0"/>
                </a:lnTo>
                <a:lnTo>
                  <a:pt x="270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0588" y="680212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336" y="0"/>
                </a:moveTo>
                <a:lnTo>
                  <a:pt x="197738" y="0"/>
                </a:lnTo>
                <a:lnTo>
                  <a:pt x="199389" y="0"/>
                </a:lnTo>
                <a:lnTo>
                  <a:pt x="200787" y="380"/>
                </a:lnTo>
                <a:lnTo>
                  <a:pt x="202056" y="1397"/>
                </a:lnTo>
                <a:lnTo>
                  <a:pt x="203454" y="2286"/>
                </a:lnTo>
                <a:lnTo>
                  <a:pt x="204469" y="3810"/>
                </a:lnTo>
                <a:lnTo>
                  <a:pt x="205359" y="6096"/>
                </a:lnTo>
                <a:lnTo>
                  <a:pt x="206248" y="8382"/>
                </a:lnTo>
                <a:lnTo>
                  <a:pt x="207010" y="11302"/>
                </a:lnTo>
                <a:lnTo>
                  <a:pt x="207391" y="14859"/>
                </a:lnTo>
                <a:lnTo>
                  <a:pt x="207899" y="18414"/>
                </a:lnTo>
                <a:lnTo>
                  <a:pt x="208153" y="22987"/>
                </a:lnTo>
                <a:lnTo>
                  <a:pt x="208153" y="28448"/>
                </a:lnTo>
                <a:lnTo>
                  <a:pt x="208153" y="33527"/>
                </a:lnTo>
                <a:lnTo>
                  <a:pt x="207899" y="37846"/>
                </a:lnTo>
                <a:lnTo>
                  <a:pt x="207391" y="41401"/>
                </a:lnTo>
                <a:lnTo>
                  <a:pt x="207010" y="44958"/>
                </a:lnTo>
                <a:lnTo>
                  <a:pt x="206248" y="47751"/>
                </a:lnTo>
                <a:lnTo>
                  <a:pt x="205359" y="49911"/>
                </a:lnTo>
                <a:lnTo>
                  <a:pt x="204469" y="52197"/>
                </a:lnTo>
                <a:lnTo>
                  <a:pt x="203454" y="53721"/>
                </a:lnTo>
                <a:lnTo>
                  <a:pt x="202056" y="54737"/>
                </a:lnTo>
                <a:lnTo>
                  <a:pt x="200787" y="55752"/>
                </a:lnTo>
                <a:lnTo>
                  <a:pt x="199389" y="56261"/>
                </a:lnTo>
                <a:lnTo>
                  <a:pt x="197738" y="56261"/>
                </a:lnTo>
                <a:lnTo>
                  <a:pt x="71628" y="56261"/>
                </a:lnTo>
                <a:lnTo>
                  <a:pt x="71628" y="142493"/>
                </a:lnTo>
                <a:lnTo>
                  <a:pt x="178307" y="142493"/>
                </a:lnTo>
                <a:lnTo>
                  <a:pt x="179959" y="142493"/>
                </a:lnTo>
                <a:lnTo>
                  <a:pt x="186309" y="148716"/>
                </a:lnTo>
                <a:lnTo>
                  <a:pt x="187198" y="150749"/>
                </a:lnTo>
                <a:lnTo>
                  <a:pt x="187832" y="153542"/>
                </a:lnTo>
                <a:lnTo>
                  <a:pt x="188341" y="157099"/>
                </a:lnTo>
                <a:lnTo>
                  <a:pt x="188722" y="160654"/>
                </a:lnTo>
                <a:lnTo>
                  <a:pt x="188975" y="164973"/>
                </a:lnTo>
                <a:lnTo>
                  <a:pt x="188975" y="170179"/>
                </a:lnTo>
                <a:lnTo>
                  <a:pt x="188975" y="175387"/>
                </a:lnTo>
                <a:lnTo>
                  <a:pt x="186309" y="191515"/>
                </a:lnTo>
                <a:lnTo>
                  <a:pt x="185419" y="193675"/>
                </a:lnTo>
                <a:lnTo>
                  <a:pt x="184276" y="195199"/>
                </a:lnTo>
                <a:lnTo>
                  <a:pt x="182880" y="196087"/>
                </a:lnTo>
                <a:lnTo>
                  <a:pt x="181482" y="196976"/>
                </a:lnTo>
                <a:lnTo>
                  <a:pt x="179959" y="197485"/>
                </a:lnTo>
                <a:lnTo>
                  <a:pt x="178307" y="197485"/>
                </a:lnTo>
                <a:lnTo>
                  <a:pt x="71628" y="197485"/>
                </a:lnTo>
                <a:lnTo>
                  <a:pt x="71628" y="297179"/>
                </a:lnTo>
                <a:lnTo>
                  <a:pt x="198881" y="297179"/>
                </a:lnTo>
                <a:lnTo>
                  <a:pt x="200532" y="297179"/>
                </a:lnTo>
                <a:lnTo>
                  <a:pt x="201930" y="297561"/>
                </a:lnTo>
                <a:lnTo>
                  <a:pt x="203326" y="298576"/>
                </a:lnTo>
                <a:lnTo>
                  <a:pt x="204724" y="299592"/>
                </a:lnTo>
                <a:lnTo>
                  <a:pt x="205867" y="301243"/>
                </a:lnTo>
                <a:lnTo>
                  <a:pt x="206756" y="303402"/>
                </a:lnTo>
                <a:lnTo>
                  <a:pt x="207644" y="305562"/>
                </a:lnTo>
                <a:lnTo>
                  <a:pt x="208406" y="308483"/>
                </a:lnTo>
                <a:lnTo>
                  <a:pt x="208787" y="312038"/>
                </a:lnTo>
                <a:lnTo>
                  <a:pt x="209295" y="315595"/>
                </a:lnTo>
                <a:lnTo>
                  <a:pt x="209550" y="319913"/>
                </a:lnTo>
                <a:lnTo>
                  <a:pt x="209550" y="325247"/>
                </a:lnTo>
                <a:lnTo>
                  <a:pt x="209550" y="330580"/>
                </a:lnTo>
                <a:lnTo>
                  <a:pt x="209295" y="334899"/>
                </a:lnTo>
                <a:lnTo>
                  <a:pt x="208787" y="338454"/>
                </a:lnTo>
                <a:lnTo>
                  <a:pt x="208406" y="342011"/>
                </a:lnTo>
                <a:lnTo>
                  <a:pt x="207644" y="344932"/>
                </a:lnTo>
                <a:lnTo>
                  <a:pt x="206756" y="347090"/>
                </a:lnTo>
                <a:lnTo>
                  <a:pt x="205867" y="349250"/>
                </a:lnTo>
                <a:lnTo>
                  <a:pt x="204724" y="350900"/>
                </a:lnTo>
                <a:lnTo>
                  <a:pt x="203326" y="351916"/>
                </a:lnTo>
                <a:lnTo>
                  <a:pt x="201930" y="352933"/>
                </a:lnTo>
                <a:lnTo>
                  <a:pt x="200532" y="353440"/>
                </a:lnTo>
                <a:lnTo>
                  <a:pt x="198881" y="353440"/>
                </a:lnTo>
                <a:lnTo>
                  <a:pt x="21336" y="353440"/>
                </a:lnTo>
                <a:lnTo>
                  <a:pt x="15367" y="353440"/>
                </a:lnTo>
                <a:lnTo>
                  <a:pt x="10287" y="351663"/>
                </a:lnTo>
                <a:lnTo>
                  <a:pt x="6223" y="348107"/>
                </a:lnTo>
                <a:lnTo>
                  <a:pt x="2031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605"/>
                </a:lnTo>
                <a:lnTo>
                  <a:pt x="0" y="14604"/>
                </a:lnTo>
                <a:lnTo>
                  <a:pt x="2031" y="8889"/>
                </a:lnTo>
                <a:lnTo>
                  <a:pt x="6223" y="5334"/>
                </a:lnTo>
                <a:lnTo>
                  <a:pt x="10287" y="1777"/>
                </a:lnTo>
                <a:lnTo>
                  <a:pt x="15367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5119" y="680212"/>
            <a:ext cx="262255" cy="354965"/>
          </a:xfrm>
          <a:custGeom>
            <a:avLst/>
            <a:gdLst/>
            <a:ahLst/>
            <a:cxnLst/>
            <a:rect l="l" t="t" r="r" b="b"/>
            <a:pathLst>
              <a:path w="262255" h="354965">
                <a:moveTo>
                  <a:pt x="21336" y="0"/>
                </a:moveTo>
                <a:lnTo>
                  <a:pt x="112775" y="0"/>
                </a:lnTo>
                <a:lnTo>
                  <a:pt x="122047" y="0"/>
                </a:lnTo>
                <a:lnTo>
                  <a:pt x="129793" y="126"/>
                </a:lnTo>
                <a:lnTo>
                  <a:pt x="135762" y="508"/>
                </a:lnTo>
                <a:lnTo>
                  <a:pt x="141731" y="888"/>
                </a:lnTo>
                <a:lnTo>
                  <a:pt x="147193" y="1397"/>
                </a:lnTo>
                <a:lnTo>
                  <a:pt x="190500" y="12318"/>
                </a:lnTo>
                <a:lnTo>
                  <a:pt x="225026" y="37740"/>
                </a:lnTo>
                <a:lnTo>
                  <a:pt x="242363" y="77104"/>
                </a:lnTo>
                <a:lnTo>
                  <a:pt x="243967" y="96900"/>
                </a:lnTo>
                <a:lnTo>
                  <a:pt x="243681" y="105568"/>
                </a:lnTo>
                <a:lnTo>
                  <a:pt x="233838" y="143113"/>
                </a:lnTo>
                <a:lnTo>
                  <a:pt x="204597" y="175260"/>
                </a:lnTo>
                <a:lnTo>
                  <a:pt x="175387" y="188975"/>
                </a:lnTo>
                <a:lnTo>
                  <a:pt x="180594" y="191515"/>
                </a:lnTo>
                <a:lnTo>
                  <a:pt x="185547" y="194563"/>
                </a:lnTo>
                <a:lnTo>
                  <a:pt x="190246" y="198247"/>
                </a:lnTo>
                <a:lnTo>
                  <a:pt x="194944" y="201929"/>
                </a:lnTo>
                <a:lnTo>
                  <a:pt x="218567" y="235838"/>
                </a:lnTo>
                <a:lnTo>
                  <a:pt x="225552" y="251840"/>
                </a:lnTo>
                <a:lnTo>
                  <a:pt x="255397" y="321437"/>
                </a:lnTo>
                <a:lnTo>
                  <a:pt x="258063" y="328295"/>
                </a:lnTo>
                <a:lnTo>
                  <a:pt x="259969" y="333375"/>
                </a:lnTo>
                <a:lnTo>
                  <a:pt x="260857" y="336550"/>
                </a:lnTo>
                <a:lnTo>
                  <a:pt x="261747" y="339725"/>
                </a:lnTo>
                <a:lnTo>
                  <a:pt x="262255" y="342264"/>
                </a:lnTo>
                <a:lnTo>
                  <a:pt x="262255" y="344042"/>
                </a:lnTo>
                <a:lnTo>
                  <a:pt x="262255" y="346075"/>
                </a:lnTo>
                <a:lnTo>
                  <a:pt x="261874" y="347725"/>
                </a:lnTo>
                <a:lnTo>
                  <a:pt x="261112" y="349123"/>
                </a:lnTo>
                <a:lnTo>
                  <a:pt x="260350" y="350520"/>
                </a:lnTo>
                <a:lnTo>
                  <a:pt x="258699" y="351663"/>
                </a:lnTo>
                <a:lnTo>
                  <a:pt x="255905" y="352551"/>
                </a:lnTo>
                <a:lnTo>
                  <a:pt x="253237" y="353440"/>
                </a:lnTo>
                <a:lnTo>
                  <a:pt x="249174" y="354075"/>
                </a:lnTo>
                <a:lnTo>
                  <a:pt x="243967" y="354457"/>
                </a:lnTo>
                <a:lnTo>
                  <a:pt x="238632" y="354838"/>
                </a:lnTo>
                <a:lnTo>
                  <a:pt x="231394" y="354964"/>
                </a:lnTo>
                <a:lnTo>
                  <a:pt x="222377" y="354964"/>
                </a:lnTo>
                <a:lnTo>
                  <a:pt x="214630" y="354964"/>
                </a:lnTo>
                <a:lnTo>
                  <a:pt x="208534" y="354838"/>
                </a:lnTo>
                <a:lnTo>
                  <a:pt x="204088" y="354457"/>
                </a:lnTo>
                <a:lnTo>
                  <a:pt x="199517" y="354075"/>
                </a:lnTo>
                <a:lnTo>
                  <a:pt x="195834" y="353440"/>
                </a:lnTo>
                <a:lnTo>
                  <a:pt x="193294" y="352425"/>
                </a:lnTo>
                <a:lnTo>
                  <a:pt x="190627" y="351409"/>
                </a:lnTo>
                <a:lnTo>
                  <a:pt x="188722" y="350138"/>
                </a:lnTo>
                <a:lnTo>
                  <a:pt x="187706" y="348614"/>
                </a:lnTo>
                <a:lnTo>
                  <a:pt x="186562" y="347090"/>
                </a:lnTo>
                <a:lnTo>
                  <a:pt x="185674" y="345186"/>
                </a:lnTo>
                <a:lnTo>
                  <a:pt x="184912" y="343026"/>
                </a:lnTo>
                <a:lnTo>
                  <a:pt x="153288" y="264033"/>
                </a:lnTo>
                <a:lnTo>
                  <a:pt x="134366" y="227584"/>
                </a:lnTo>
                <a:lnTo>
                  <a:pt x="129921" y="223012"/>
                </a:lnTo>
                <a:lnTo>
                  <a:pt x="125475" y="218312"/>
                </a:lnTo>
                <a:lnTo>
                  <a:pt x="120268" y="214884"/>
                </a:lnTo>
                <a:lnTo>
                  <a:pt x="114427" y="212471"/>
                </a:lnTo>
                <a:lnTo>
                  <a:pt x="108585" y="210058"/>
                </a:lnTo>
                <a:lnTo>
                  <a:pt x="101854" y="208914"/>
                </a:lnTo>
                <a:lnTo>
                  <a:pt x="94234" y="208914"/>
                </a:lnTo>
                <a:lnTo>
                  <a:pt x="71881" y="208914"/>
                </a:lnTo>
                <a:lnTo>
                  <a:pt x="71881" y="343535"/>
                </a:lnTo>
                <a:lnTo>
                  <a:pt x="71881" y="345313"/>
                </a:lnTo>
                <a:lnTo>
                  <a:pt x="71247" y="346963"/>
                </a:lnTo>
                <a:lnTo>
                  <a:pt x="42925" y="354964"/>
                </a:lnTo>
                <a:lnTo>
                  <a:pt x="35813" y="354964"/>
                </a:lnTo>
                <a:lnTo>
                  <a:pt x="28829" y="354964"/>
                </a:lnTo>
                <a:lnTo>
                  <a:pt x="0" y="345313"/>
                </a:lnTo>
                <a:lnTo>
                  <a:pt x="0" y="343535"/>
                </a:lnTo>
                <a:lnTo>
                  <a:pt x="0" y="22605"/>
                </a:lnTo>
                <a:lnTo>
                  <a:pt x="0" y="14604"/>
                </a:lnTo>
                <a:lnTo>
                  <a:pt x="2032" y="8889"/>
                </a:lnTo>
                <a:lnTo>
                  <a:pt x="6223" y="5334"/>
                </a:lnTo>
                <a:lnTo>
                  <a:pt x="10287" y="1777"/>
                </a:lnTo>
                <a:lnTo>
                  <a:pt x="15367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3101" y="680212"/>
            <a:ext cx="294005" cy="353695"/>
          </a:xfrm>
          <a:custGeom>
            <a:avLst/>
            <a:gdLst/>
            <a:ahLst/>
            <a:cxnLst/>
            <a:rect l="l" t="t" r="r" b="b"/>
            <a:pathLst>
              <a:path w="294005" h="353694">
                <a:moveTo>
                  <a:pt x="21297" y="0"/>
                </a:moveTo>
                <a:lnTo>
                  <a:pt x="111988" y="0"/>
                </a:lnTo>
                <a:lnTo>
                  <a:pt x="134707" y="690"/>
                </a:lnTo>
                <a:lnTo>
                  <a:pt x="174764" y="6215"/>
                </a:lnTo>
                <a:lnTo>
                  <a:pt x="222446" y="24764"/>
                </a:lnTo>
                <a:lnTo>
                  <a:pt x="258195" y="55316"/>
                </a:lnTo>
                <a:lnTo>
                  <a:pt x="281787" y="97536"/>
                </a:lnTo>
                <a:lnTo>
                  <a:pt x="292860" y="151096"/>
                </a:lnTo>
                <a:lnTo>
                  <a:pt x="293598" y="171450"/>
                </a:lnTo>
                <a:lnTo>
                  <a:pt x="292810" y="194931"/>
                </a:lnTo>
                <a:lnTo>
                  <a:pt x="286472" y="236511"/>
                </a:lnTo>
                <a:lnTo>
                  <a:pt x="265436" y="286019"/>
                </a:lnTo>
                <a:lnTo>
                  <a:pt x="231902" y="321240"/>
                </a:lnTo>
                <a:lnTo>
                  <a:pt x="186664" y="343153"/>
                </a:lnTo>
                <a:lnTo>
                  <a:pt x="128353" y="352798"/>
                </a:lnTo>
                <a:lnTo>
                  <a:pt x="105638" y="353440"/>
                </a:lnTo>
                <a:lnTo>
                  <a:pt x="21297" y="353440"/>
                </a:lnTo>
                <a:lnTo>
                  <a:pt x="15290" y="353440"/>
                </a:lnTo>
                <a:lnTo>
                  <a:pt x="10236" y="351663"/>
                </a:lnTo>
                <a:lnTo>
                  <a:pt x="6146" y="348107"/>
                </a:lnTo>
                <a:lnTo>
                  <a:pt x="2044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605"/>
                </a:lnTo>
                <a:lnTo>
                  <a:pt x="0" y="14604"/>
                </a:lnTo>
                <a:lnTo>
                  <a:pt x="2044" y="8889"/>
                </a:lnTo>
                <a:lnTo>
                  <a:pt x="6146" y="5334"/>
                </a:lnTo>
                <a:lnTo>
                  <a:pt x="10236" y="1777"/>
                </a:lnTo>
                <a:lnTo>
                  <a:pt x="15290" y="0"/>
                </a:lnTo>
                <a:lnTo>
                  <a:pt x="2129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83383" y="679069"/>
            <a:ext cx="291465" cy="356235"/>
          </a:xfrm>
          <a:custGeom>
            <a:avLst/>
            <a:gdLst/>
            <a:ahLst/>
            <a:cxnLst/>
            <a:rect l="l" t="t" r="r" b="b"/>
            <a:pathLst>
              <a:path w="291464" h="356234">
                <a:moveTo>
                  <a:pt x="259969" y="0"/>
                </a:moveTo>
                <a:lnTo>
                  <a:pt x="266192" y="0"/>
                </a:lnTo>
                <a:lnTo>
                  <a:pt x="271399" y="253"/>
                </a:lnTo>
                <a:lnTo>
                  <a:pt x="275590" y="761"/>
                </a:lnTo>
                <a:lnTo>
                  <a:pt x="279781" y="1142"/>
                </a:lnTo>
                <a:lnTo>
                  <a:pt x="291465" y="9905"/>
                </a:lnTo>
                <a:lnTo>
                  <a:pt x="291465" y="11810"/>
                </a:lnTo>
                <a:lnTo>
                  <a:pt x="291465" y="329438"/>
                </a:lnTo>
                <a:lnTo>
                  <a:pt x="291465" y="333628"/>
                </a:lnTo>
                <a:lnTo>
                  <a:pt x="290703" y="337311"/>
                </a:lnTo>
                <a:lnTo>
                  <a:pt x="289179" y="340613"/>
                </a:lnTo>
                <a:lnTo>
                  <a:pt x="287782" y="343915"/>
                </a:lnTo>
                <a:lnTo>
                  <a:pt x="285877" y="346582"/>
                </a:lnTo>
                <a:lnTo>
                  <a:pt x="283337" y="348741"/>
                </a:lnTo>
                <a:lnTo>
                  <a:pt x="280924" y="351027"/>
                </a:lnTo>
                <a:lnTo>
                  <a:pt x="278003" y="352551"/>
                </a:lnTo>
                <a:lnTo>
                  <a:pt x="274574" y="353567"/>
                </a:lnTo>
                <a:lnTo>
                  <a:pt x="271272" y="354583"/>
                </a:lnTo>
                <a:lnTo>
                  <a:pt x="267843" y="355091"/>
                </a:lnTo>
                <a:lnTo>
                  <a:pt x="264414" y="355091"/>
                </a:lnTo>
                <a:lnTo>
                  <a:pt x="233807" y="355091"/>
                </a:lnTo>
                <a:lnTo>
                  <a:pt x="227457" y="355091"/>
                </a:lnTo>
                <a:lnTo>
                  <a:pt x="221869" y="354456"/>
                </a:lnTo>
                <a:lnTo>
                  <a:pt x="217297" y="353186"/>
                </a:lnTo>
                <a:lnTo>
                  <a:pt x="212598" y="351916"/>
                </a:lnTo>
                <a:lnTo>
                  <a:pt x="193167" y="332485"/>
                </a:lnTo>
                <a:lnTo>
                  <a:pt x="190331" y="327888"/>
                </a:lnTo>
                <a:lnTo>
                  <a:pt x="187340" y="322659"/>
                </a:lnTo>
                <a:lnTo>
                  <a:pt x="184183" y="316787"/>
                </a:lnTo>
                <a:lnTo>
                  <a:pt x="180848" y="310260"/>
                </a:lnTo>
                <a:lnTo>
                  <a:pt x="92837" y="145033"/>
                </a:lnTo>
                <a:lnTo>
                  <a:pt x="73459" y="104780"/>
                </a:lnTo>
                <a:lnTo>
                  <a:pt x="63118" y="80009"/>
                </a:lnTo>
                <a:lnTo>
                  <a:pt x="62611" y="80009"/>
                </a:lnTo>
                <a:lnTo>
                  <a:pt x="64262" y="119252"/>
                </a:lnTo>
                <a:lnTo>
                  <a:pt x="64770" y="159511"/>
                </a:lnTo>
                <a:lnTo>
                  <a:pt x="64770" y="344423"/>
                </a:lnTo>
                <a:lnTo>
                  <a:pt x="64770" y="346201"/>
                </a:lnTo>
                <a:lnTo>
                  <a:pt x="58039" y="353059"/>
                </a:lnTo>
                <a:lnTo>
                  <a:pt x="55626" y="354075"/>
                </a:lnTo>
                <a:lnTo>
                  <a:pt x="52324" y="354838"/>
                </a:lnTo>
                <a:lnTo>
                  <a:pt x="48133" y="355345"/>
                </a:lnTo>
                <a:lnTo>
                  <a:pt x="43942" y="355853"/>
                </a:lnTo>
                <a:lnTo>
                  <a:pt x="38481" y="356107"/>
                </a:lnTo>
                <a:lnTo>
                  <a:pt x="32004" y="356107"/>
                </a:lnTo>
                <a:lnTo>
                  <a:pt x="25654" y="356107"/>
                </a:lnTo>
                <a:lnTo>
                  <a:pt x="20320" y="355853"/>
                </a:lnTo>
                <a:lnTo>
                  <a:pt x="16129" y="355345"/>
                </a:lnTo>
                <a:lnTo>
                  <a:pt x="11938" y="354838"/>
                </a:lnTo>
                <a:lnTo>
                  <a:pt x="8636" y="354075"/>
                </a:lnTo>
                <a:lnTo>
                  <a:pt x="6350" y="353059"/>
                </a:lnTo>
                <a:lnTo>
                  <a:pt x="3937" y="352043"/>
                </a:lnTo>
                <a:lnTo>
                  <a:pt x="2286" y="350773"/>
                </a:lnTo>
                <a:lnTo>
                  <a:pt x="1397" y="349376"/>
                </a:lnTo>
                <a:lnTo>
                  <a:pt x="508" y="347852"/>
                </a:lnTo>
                <a:lnTo>
                  <a:pt x="0" y="346201"/>
                </a:lnTo>
                <a:lnTo>
                  <a:pt x="0" y="344423"/>
                </a:lnTo>
                <a:lnTo>
                  <a:pt x="0" y="26796"/>
                </a:lnTo>
                <a:lnTo>
                  <a:pt x="0" y="18287"/>
                </a:lnTo>
                <a:lnTo>
                  <a:pt x="2540" y="11810"/>
                </a:lnTo>
                <a:lnTo>
                  <a:pt x="7493" y="7492"/>
                </a:lnTo>
                <a:lnTo>
                  <a:pt x="12573" y="3301"/>
                </a:lnTo>
                <a:lnTo>
                  <a:pt x="18668" y="1142"/>
                </a:lnTo>
                <a:lnTo>
                  <a:pt x="25908" y="1142"/>
                </a:lnTo>
                <a:lnTo>
                  <a:pt x="64516" y="1142"/>
                </a:lnTo>
                <a:lnTo>
                  <a:pt x="71374" y="1142"/>
                </a:lnTo>
                <a:lnTo>
                  <a:pt x="77216" y="1777"/>
                </a:lnTo>
                <a:lnTo>
                  <a:pt x="81915" y="2920"/>
                </a:lnTo>
                <a:lnTo>
                  <a:pt x="86741" y="4063"/>
                </a:lnTo>
                <a:lnTo>
                  <a:pt x="105156" y="20065"/>
                </a:lnTo>
                <a:lnTo>
                  <a:pt x="108458" y="24891"/>
                </a:lnTo>
                <a:lnTo>
                  <a:pt x="111760" y="30860"/>
                </a:lnTo>
                <a:lnTo>
                  <a:pt x="115316" y="37972"/>
                </a:lnTo>
                <a:lnTo>
                  <a:pt x="184150" y="167131"/>
                </a:lnTo>
                <a:lnTo>
                  <a:pt x="187102" y="173011"/>
                </a:lnTo>
                <a:lnTo>
                  <a:pt x="190055" y="178831"/>
                </a:lnTo>
                <a:lnTo>
                  <a:pt x="193008" y="184580"/>
                </a:lnTo>
                <a:lnTo>
                  <a:pt x="195961" y="190245"/>
                </a:lnTo>
                <a:lnTo>
                  <a:pt x="199898" y="197865"/>
                </a:lnTo>
                <a:lnTo>
                  <a:pt x="203708" y="205358"/>
                </a:lnTo>
                <a:lnTo>
                  <a:pt x="207264" y="212978"/>
                </a:lnTo>
                <a:lnTo>
                  <a:pt x="210947" y="220471"/>
                </a:lnTo>
                <a:lnTo>
                  <a:pt x="214503" y="227837"/>
                </a:lnTo>
                <a:lnTo>
                  <a:pt x="217932" y="235203"/>
                </a:lnTo>
                <a:lnTo>
                  <a:pt x="221361" y="242442"/>
                </a:lnTo>
                <a:lnTo>
                  <a:pt x="224790" y="249681"/>
                </a:lnTo>
                <a:lnTo>
                  <a:pt x="228092" y="257047"/>
                </a:lnTo>
                <a:lnTo>
                  <a:pt x="228346" y="257047"/>
                </a:lnTo>
                <a:lnTo>
                  <a:pt x="227076" y="217169"/>
                </a:lnTo>
                <a:lnTo>
                  <a:pt x="226695" y="177545"/>
                </a:lnTo>
                <a:lnTo>
                  <a:pt x="226695" y="11810"/>
                </a:lnTo>
                <a:lnTo>
                  <a:pt x="226695" y="9905"/>
                </a:lnTo>
                <a:lnTo>
                  <a:pt x="243967" y="761"/>
                </a:lnTo>
                <a:lnTo>
                  <a:pt x="248031" y="253"/>
                </a:lnTo>
                <a:lnTo>
                  <a:pt x="253492" y="0"/>
                </a:lnTo>
                <a:lnTo>
                  <a:pt x="25996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91220" y="678561"/>
            <a:ext cx="281305" cy="356870"/>
          </a:xfrm>
          <a:custGeom>
            <a:avLst/>
            <a:gdLst/>
            <a:ahLst/>
            <a:cxnLst/>
            <a:rect l="l" t="t" r="r" b="b"/>
            <a:pathLst>
              <a:path w="281304" h="356869">
                <a:moveTo>
                  <a:pt x="37719" y="0"/>
                </a:moveTo>
                <a:lnTo>
                  <a:pt x="46100" y="0"/>
                </a:lnTo>
                <a:lnTo>
                  <a:pt x="52831" y="126"/>
                </a:lnTo>
                <a:lnTo>
                  <a:pt x="119379" y="99694"/>
                </a:lnTo>
                <a:lnTo>
                  <a:pt x="122291" y="106054"/>
                </a:lnTo>
                <a:lnTo>
                  <a:pt x="139257" y="147845"/>
                </a:lnTo>
                <a:lnTo>
                  <a:pt x="142112" y="155448"/>
                </a:lnTo>
                <a:lnTo>
                  <a:pt x="142621" y="155448"/>
                </a:lnTo>
                <a:lnTo>
                  <a:pt x="158718" y="113141"/>
                </a:lnTo>
                <a:lnTo>
                  <a:pt x="202692" y="13969"/>
                </a:lnTo>
                <a:lnTo>
                  <a:pt x="203580" y="11049"/>
                </a:lnTo>
                <a:lnTo>
                  <a:pt x="204724" y="8636"/>
                </a:lnTo>
                <a:lnTo>
                  <a:pt x="206121" y="6985"/>
                </a:lnTo>
                <a:lnTo>
                  <a:pt x="207518" y="5206"/>
                </a:lnTo>
                <a:lnTo>
                  <a:pt x="223520" y="508"/>
                </a:lnTo>
                <a:lnTo>
                  <a:pt x="228219" y="126"/>
                </a:lnTo>
                <a:lnTo>
                  <a:pt x="234442" y="0"/>
                </a:lnTo>
                <a:lnTo>
                  <a:pt x="242315" y="0"/>
                </a:lnTo>
                <a:lnTo>
                  <a:pt x="252729" y="0"/>
                </a:lnTo>
                <a:lnTo>
                  <a:pt x="280797" y="9016"/>
                </a:lnTo>
                <a:lnTo>
                  <a:pt x="279780" y="12826"/>
                </a:lnTo>
                <a:lnTo>
                  <a:pt x="278637" y="16637"/>
                </a:lnTo>
                <a:lnTo>
                  <a:pt x="276478" y="21843"/>
                </a:lnTo>
                <a:lnTo>
                  <a:pt x="273176" y="28448"/>
                </a:lnTo>
                <a:lnTo>
                  <a:pt x="176529" y="220979"/>
                </a:lnTo>
                <a:lnTo>
                  <a:pt x="176529" y="345186"/>
                </a:lnTo>
                <a:lnTo>
                  <a:pt x="176529" y="346963"/>
                </a:lnTo>
                <a:lnTo>
                  <a:pt x="175895" y="348614"/>
                </a:lnTo>
                <a:lnTo>
                  <a:pt x="147320" y="356615"/>
                </a:lnTo>
                <a:lnTo>
                  <a:pt x="140461" y="356615"/>
                </a:lnTo>
                <a:lnTo>
                  <a:pt x="133350" y="356615"/>
                </a:lnTo>
                <a:lnTo>
                  <a:pt x="104394" y="346963"/>
                </a:lnTo>
                <a:lnTo>
                  <a:pt x="104394" y="345186"/>
                </a:lnTo>
                <a:lnTo>
                  <a:pt x="104394" y="220979"/>
                </a:lnTo>
                <a:lnTo>
                  <a:pt x="7747" y="28448"/>
                </a:lnTo>
                <a:lnTo>
                  <a:pt x="4318" y="21716"/>
                </a:lnTo>
                <a:lnTo>
                  <a:pt x="2031" y="16383"/>
                </a:lnTo>
                <a:lnTo>
                  <a:pt x="1015" y="12700"/>
                </a:lnTo>
                <a:lnTo>
                  <a:pt x="0" y="9016"/>
                </a:lnTo>
                <a:lnTo>
                  <a:pt x="634" y="6096"/>
                </a:lnTo>
                <a:lnTo>
                  <a:pt x="27812" y="0"/>
                </a:lnTo>
                <a:lnTo>
                  <a:pt x="3771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70852" y="678561"/>
            <a:ext cx="194310" cy="355600"/>
          </a:xfrm>
          <a:custGeom>
            <a:avLst/>
            <a:gdLst/>
            <a:ahLst/>
            <a:cxnLst/>
            <a:rect l="l" t="t" r="r" b="b"/>
            <a:pathLst>
              <a:path w="194309" h="355600">
                <a:moveTo>
                  <a:pt x="36068" y="0"/>
                </a:moveTo>
                <a:lnTo>
                  <a:pt x="43179" y="0"/>
                </a:lnTo>
                <a:lnTo>
                  <a:pt x="49022" y="253"/>
                </a:lnTo>
                <a:lnTo>
                  <a:pt x="53594" y="762"/>
                </a:lnTo>
                <a:lnTo>
                  <a:pt x="58166" y="1397"/>
                </a:lnTo>
                <a:lnTo>
                  <a:pt x="61722" y="2031"/>
                </a:lnTo>
                <a:lnTo>
                  <a:pt x="64516" y="3048"/>
                </a:lnTo>
                <a:lnTo>
                  <a:pt x="67182" y="3937"/>
                </a:lnTo>
                <a:lnTo>
                  <a:pt x="69215" y="5079"/>
                </a:lnTo>
                <a:lnTo>
                  <a:pt x="70357" y="6603"/>
                </a:lnTo>
                <a:lnTo>
                  <a:pt x="71500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295783"/>
                </a:lnTo>
                <a:lnTo>
                  <a:pt x="183261" y="295783"/>
                </a:lnTo>
                <a:lnTo>
                  <a:pt x="185039" y="295783"/>
                </a:lnTo>
                <a:lnTo>
                  <a:pt x="186690" y="296290"/>
                </a:lnTo>
                <a:lnTo>
                  <a:pt x="194182" y="319531"/>
                </a:lnTo>
                <a:lnTo>
                  <a:pt x="194182" y="324992"/>
                </a:lnTo>
                <a:lnTo>
                  <a:pt x="194182" y="330453"/>
                </a:lnTo>
                <a:lnTo>
                  <a:pt x="185039" y="355091"/>
                </a:lnTo>
                <a:lnTo>
                  <a:pt x="183261" y="355091"/>
                </a:lnTo>
                <a:lnTo>
                  <a:pt x="21336" y="355091"/>
                </a:lnTo>
                <a:lnTo>
                  <a:pt x="15367" y="355091"/>
                </a:lnTo>
                <a:lnTo>
                  <a:pt x="10287" y="353313"/>
                </a:lnTo>
                <a:lnTo>
                  <a:pt x="6223" y="349758"/>
                </a:lnTo>
                <a:lnTo>
                  <a:pt x="2031" y="346201"/>
                </a:lnTo>
                <a:lnTo>
                  <a:pt x="0" y="340360"/>
                </a:lnTo>
                <a:lnTo>
                  <a:pt x="0" y="332359"/>
                </a:lnTo>
                <a:lnTo>
                  <a:pt x="0" y="11429"/>
                </a:lnTo>
                <a:lnTo>
                  <a:pt x="0" y="9651"/>
                </a:lnTo>
                <a:lnTo>
                  <a:pt x="634" y="8000"/>
                </a:lnTo>
                <a:lnTo>
                  <a:pt x="1777" y="6603"/>
                </a:lnTo>
                <a:lnTo>
                  <a:pt x="2921" y="5079"/>
                </a:lnTo>
                <a:lnTo>
                  <a:pt x="4952" y="3937"/>
                </a:lnTo>
                <a:lnTo>
                  <a:pt x="7620" y="3048"/>
                </a:lnTo>
                <a:lnTo>
                  <a:pt x="10414" y="2031"/>
                </a:lnTo>
                <a:lnTo>
                  <a:pt x="14097" y="1397"/>
                </a:lnTo>
                <a:lnTo>
                  <a:pt x="18669" y="762"/>
                </a:lnTo>
                <a:lnTo>
                  <a:pt x="23368" y="253"/>
                </a:lnTo>
                <a:lnTo>
                  <a:pt x="29209" y="0"/>
                </a:lnTo>
                <a:lnTo>
                  <a:pt x="36068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3864" y="678561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8" y="0"/>
                </a:moveTo>
                <a:lnTo>
                  <a:pt x="43180" y="0"/>
                </a:lnTo>
                <a:lnTo>
                  <a:pt x="49022" y="253"/>
                </a:lnTo>
                <a:lnTo>
                  <a:pt x="53594" y="762"/>
                </a:lnTo>
                <a:lnTo>
                  <a:pt x="58165" y="1397"/>
                </a:lnTo>
                <a:lnTo>
                  <a:pt x="61722" y="2031"/>
                </a:lnTo>
                <a:lnTo>
                  <a:pt x="64515" y="3048"/>
                </a:lnTo>
                <a:lnTo>
                  <a:pt x="67183" y="3937"/>
                </a:lnTo>
                <a:lnTo>
                  <a:pt x="69214" y="5079"/>
                </a:lnTo>
                <a:lnTo>
                  <a:pt x="70358" y="6603"/>
                </a:lnTo>
                <a:lnTo>
                  <a:pt x="71500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345186"/>
                </a:lnTo>
                <a:lnTo>
                  <a:pt x="72136" y="346963"/>
                </a:lnTo>
                <a:lnTo>
                  <a:pt x="71500" y="348614"/>
                </a:lnTo>
                <a:lnTo>
                  <a:pt x="53594" y="355853"/>
                </a:lnTo>
                <a:lnTo>
                  <a:pt x="49022" y="356362"/>
                </a:lnTo>
                <a:lnTo>
                  <a:pt x="43180" y="356615"/>
                </a:lnTo>
                <a:lnTo>
                  <a:pt x="36068" y="356615"/>
                </a:lnTo>
                <a:lnTo>
                  <a:pt x="29210" y="356615"/>
                </a:lnTo>
                <a:lnTo>
                  <a:pt x="23368" y="356362"/>
                </a:lnTo>
                <a:lnTo>
                  <a:pt x="18796" y="355853"/>
                </a:lnTo>
                <a:lnTo>
                  <a:pt x="14097" y="355346"/>
                </a:lnTo>
                <a:lnTo>
                  <a:pt x="0" y="346963"/>
                </a:lnTo>
                <a:lnTo>
                  <a:pt x="0" y="345186"/>
                </a:lnTo>
                <a:lnTo>
                  <a:pt x="0" y="11429"/>
                </a:lnTo>
                <a:lnTo>
                  <a:pt x="0" y="9651"/>
                </a:lnTo>
                <a:lnTo>
                  <a:pt x="635" y="8000"/>
                </a:lnTo>
                <a:lnTo>
                  <a:pt x="1777" y="6603"/>
                </a:lnTo>
                <a:lnTo>
                  <a:pt x="2921" y="5079"/>
                </a:lnTo>
                <a:lnTo>
                  <a:pt x="4952" y="3937"/>
                </a:lnTo>
                <a:lnTo>
                  <a:pt x="7747" y="3048"/>
                </a:lnTo>
                <a:lnTo>
                  <a:pt x="10668" y="2031"/>
                </a:lnTo>
                <a:lnTo>
                  <a:pt x="14350" y="1397"/>
                </a:lnTo>
                <a:lnTo>
                  <a:pt x="18923" y="762"/>
                </a:lnTo>
                <a:lnTo>
                  <a:pt x="23368" y="253"/>
                </a:lnTo>
                <a:lnTo>
                  <a:pt x="29210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0296" y="678561"/>
            <a:ext cx="276225" cy="356870"/>
          </a:xfrm>
          <a:custGeom>
            <a:avLst/>
            <a:gdLst/>
            <a:ahLst/>
            <a:cxnLst/>
            <a:rect l="l" t="t" r="r" b="b"/>
            <a:pathLst>
              <a:path w="276225" h="356869">
                <a:moveTo>
                  <a:pt x="36067" y="0"/>
                </a:moveTo>
                <a:lnTo>
                  <a:pt x="43179" y="0"/>
                </a:lnTo>
                <a:lnTo>
                  <a:pt x="49021" y="253"/>
                </a:lnTo>
                <a:lnTo>
                  <a:pt x="53593" y="762"/>
                </a:lnTo>
                <a:lnTo>
                  <a:pt x="58165" y="1397"/>
                </a:lnTo>
                <a:lnTo>
                  <a:pt x="61721" y="2031"/>
                </a:lnTo>
                <a:lnTo>
                  <a:pt x="64515" y="3048"/>
                </a:lnTo>
                <a:lnTo>
                  <a:pt x="67182" y="3937"/>
                </a:lnTo>
                <a:lnTo>
                  <a:pt x="69087" y="5079"/>
                </a:lnTo>
                <a:lnTo>
                  <a:pt x="70230" y="6603"/>
                </a:lnTo>
                <a:lnTo>
                  <a:pt x="71246" y="8000"/>
                </a:lnTo>
                <a:lnTo>
                  <a:pt x="71881" y="9651"/>
                </a:lnTo>
                <a:lnTo>
                  <a:pt x="71881" y="11429"/>
                </a:lnTo>
                <a:lnTo>
                  <a:pt x="71881" y="141224"/>
                </a:lnTo>
                <a:lnTo>
                  <a:pt x="204088" y="141224"/>
                </a:lnTo>
                <a:lnTo>
                  <a:pt x="204088" y="11429"/>
                </a:lnTo>
                <a:lnTo>
                  <a:pt x="204088" y="9651"/>
                </a:lnTo>
                <a:lnTo>
                  <a:pt x="204596" y="8000"/>
                </a:lnTo>
                <a:lnTo>
                  <a:pt x="205866" y="6603"/>
                </a:lnTo>
                <a:lnTo>
                  <a:pt x="207009" y="5079"/>
                </a:lnTo>
                <a:lnTo>
                  <a:pt x="208914" y="3937"/>
                </a:lnTo>
                <a:lnTo>
                  <a:pt x="211581" y="3048"/>
                </a:lnTo>
                <a:lnTo>
                  <a:pt x="214121" y="2031"/>
                </a:lnTo>
                <a:lnTo>
                  <a:pt x="217804" y="1397"/>
                </a:lnTo>
                <a:lnTo>
                  <a:pt x="222503" y="762"/>
                </a:lnTo>
                <a:lnTo>
                  <a:pt x="227075" y="253"/>
                </a:lnTo>
                <a:lnTo>
                  <a:pt x="232917" y="0"/>
                </a:lnTo>
                <a:lnTo>
                  <a:pt x="240029" y="0"/>
                </a:lnTo>
                <a:lnTo>
                  <a:pt x="247014" y="0"/>
                </a:lnTo>
                <a:lnTo>
                  <a:pt x="268224" y="3048"/>
                </a:lnTo>
                <a:lnTo>
                  <a:pt x="270890" y="3937"/>
                </a:lnTo>
                <a:lnTo>
                  <a:pt x="272923" y="5079"/>
                </a:lnTo>
                <a:lnTo>
                  <a:pt x="274065" y="6603"/>
                </a:lnTo>
                <a:lnTo>
                  <a:pt x="275208" y="8000"/>
                </a:lnTo>
                <a:lnTo>
                  <a:pt x="275843" y="9651"/>
                </a:lnTo>
                <a:lnTo>
                  <a:pt x="275843" y="11429"/>
                </a:lnTo>
                <a:lnTo>
                  <a:pt x="275843" y="345186"/>
                </a:lnTo>
                <a:lnTo>
                  <a:pt x="275843" y="346963"/>
                </a:lnTo>
                <a:lnTo>
                  <a:pt x="275208" y="348614"/>
                </a:lnTo>
                <a:lnTo>
                  <a:pt x="257301" y="355853"/>
                </a:lnTo>
                <a:lnTo>
                  <a:pt x="252729" y="356362"/>
                </a:lnTo>
                <a:lnTo>
                  <a:pt x="247014" y="356615"/>
                </a:lnTo>
                <a:lnTo>
                  <a:pt x="240029" y="356615"/>
                </a:lnTo>
                <a:lnTo>
                  <a:pt x="232917" y="356615"/>
                </a:lnTo>
                <a:lnTo>
                  <a:pt x="227075" y="356362"/>
                </a:lnTo>
                <a:lnTo>
                  <a:pt x="222503" y="355853"/>
                </a:lnTo>
                <a:lnTo>
                  <a:pt x="217804" y="355346"/>
                </a:lnTo>
                <a:lnTo>
                  <a:pt x="214121" y="354584"/>
                </a:lnTo>
                <a:lnTo>
                  <a:pt x="211581" y="353694"/>
                </a:lnTo>
                <a:lnTo>
                  <a:pt x="208914" y="352805"/>
                </a:lnTo>
                <a:lnTo>
                  <a:pt x="207009" y="351536"/>
                </a:lnTo>
                <a:lnTo>
                  <a:pt x="205866" y="350138"/>
                </a:lnTo>
                <a:lnTo>
                  <a:pt x="204596" y="348614"/>
                </a:lnTo>
                <a:lnTo>
                  <a:pt x="204088" y="346963"/>
                </a:lnTo>
                <a:lnTo>
                  <a:pt x="204088" y="345186"/>
                </a:lnTo>
                <a:lnTo>
                  <a:pt x="204088" y="202311"/>
                </a:lnTo>
                <a:lnTo>
                  <a:pt x="71881" y="202311"/>
                </a:lnTo>
                <a:lnTo>
                  <a:pt x="71881" y="345186"/>
                </a:lnTo>
                <a:lnTo>
                  <a:pt x="71881" y="346963"/>
                </a:lnTo>
                <a:lnTo>
                  <a:pt x="53593" y="355853"/>
                </a:lnTo>
                <a:lnTo>
                  <a:pt x="49021" y="356362"/>
                </a:lnTo>
                <a:lnTo>
                  <a:pt x="43179" y="356615"/>
                </a:lnTo>
                <a:lnTo>
                  <a:pt x="36067" y="356615"/>
                </a:lnTo>
                <a:lnTo>
                  <a:pt x="29209" y="356615"/>
                </a:lnTo>
                <a:lnTo>
                  <a:pt x="23367" y="356362"/>
                </a:lnTo>
                <a:lnTo>
                  <a:pt x="18795" y="355853"/>
                </a:lnTo>
                <a:lnTo>
                  <a:pt x="14096" y="355346"/>
                </a:lnTo>
                <a:lnTo>
                  <a:pt x="0" y="346963"/>
                </a:lnTo>
                <a:lnTo>
                  <a:pt x="0" y="345186"/>
                </a:lnTo>
                <a:lnTo>
                  <a:pt x="0" y="11429"/>
                </a:lnTo>
                <a:lnTo>
                  <a:pt x="0" y="9651"/>
                </a:lnTo>
                <a:lnTo>
                  <a:pt x="634" y="8000"/>
                </a:lnTo>
                <a:lnTo>
                  <a:pt x="1777" y="6603"/>
                </a:lnTo>
                <a:lnTo>
                  <a:pt x="2920" y="5079"/>
                </a:lnTo>
                <a:lnTo>
                  <a:pt x="4952" y="3937"/>
                </a:lnTo>
                <a:lnTo>
                  <a:pt x="7619" y="3048"/>
                </a:lnTo>
                <a:lnTo>
                  <a:pt x="10413" y="2031"/>
                </a:lnTo>
                <a:lnTo>
                  <a:pt x="14096" y="1397"/>
                </a:lnTo>
                <a:lnTo>
                  <a:pt x="18795" y="762"/>
                </a:lnTo>
                <a:lnTo>
                  <a:pt x="23367" y="253"/>
                </a:lnTo>
                <a:lnTo>
                  <a:pt x="29209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3598" y="678561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20" y="0"/>
                </a:moveTo>
                <a:lnTo>
                  <a:pt x="200533" y="2286"/>
                </a:lnTo>
                <a:lnTo>
                  <a:pt x="204088" y="3301"/>
                </a:lnTo>
                <a:lnTo>
                  <a:pt x="206628" y="4825"/>
                </a:lnTo>
                <a:lnTo>
                  <a:pt x="208152" y="6858"/>
                </a:lnTo>
                <a:lnTo>
                  <a:pt x="209676" y="8889"/>
                </a:lnTo>
                <a:lnTo>
                  <a:pt x="211074" y="11556"/>
                </a:lnTo>
                <a:lnTo>
                  <a:pt x="212089" y="14986"/>
                </a:lnTo>
                <a:lnTo>
                  <a:pt x="321437" y="328294"/>
                </a:lnTo>
                <a:lnTo>
                  <a:pt x="323596" y="334772"/>
                </a:lnTo>
                <a:lnTo>
                  <a:pt x="324992" y="339978"/>
                </a:lnTo>
                <a:lnTo>
                  <a:pt x="325500" y="343788"/>
                </a:lnTo>
                <a:lnTo>
                  <a:pt x="326009" y="347599"/>
                </a:lnTo>
                <a:lnTo>
                  <a:pt x="312674" y="355980"/>
                </a:lnTo>
                <a:lnTo>
                  <a:pt x="307593" y="356488"/>
                </a:lnTo>
                <a:lnTo>
                  <a:pt x="300481" y="356615"/>
                </a:lnTo>
                <a:lnTo>
                  <a:pt x="291591" y="356615"/>
                </a:lnTo>
                <a:lnTo>
                  <a:pt x="282321" y="356615"/>
                </a:lnTo>
                <a:lnTo>
                  <a:pt x="258063" y="354584"/>
                </a:lnTo>
                <a:lnTo>
                  <a:pt x="255270" y="353822"/>
                </a:lnTo>
                <a:lnTo>
                  <a:pt x="253364" y="352678"/>
                </a:lnTo>
                <a:lnTo>
                  <a:pt x="252349" y="351154"/>
                </a:lnTo>
                <a:lnTo>
                  <a:pt x="251205" y="349758"/>
                </a:lnTo>
                <a:lnTo>
                  <a:pt x="250316" y="347852"/>
                </a:lnTo>
                <a:lnTo>
                  <a:pt x="249554" y="345439"/>
                </a:lnTo>
                <a:lnTo>
                  <a:pt x="225805" y="274447"/>
                </a:lnTo>
                <a:lnTo>
                  <a:pt x="93090" y="274447"/>
                </a:lnTo>
                <a:lnTo>
                  <a:pt x="70738" y="343535"/>
                </a:lnTo>
                <a:lnTo>
                  <a:pt x="69976" y="346075"/>
                </a:lnTo>
                <a:lnTo>
                  <a:pt x="68961" y="348234"/>
                </a:lnTo>
                <a:lnTo>
                  <a:pt x="67817" y="350012"/>
                </a:lnTo>
                <a:lnTo>
                  <a:pt x="66675" y="351663"/>
                </a:lnTo>
                <a:lnTo>
                  <a:pt x="64770" y="353060"/>
                </a:lnTo>
                <a:lnTo>
                  <a:pt x="62102" y="354075"/>
                </a:lnTo>
                <a:lnTo>
                  <a:pt x="59436" y="355091"/>
                </a:lnTo>
                <a:lnTo>
                  <a:pt x="55752" y="355726"/>
                </a:lnTo>
                <a:lnTo>
                  <a:pt x="50926" y="356108"/>
                </a:lnTo>
                <a:lnTo>
                  <a:pt x="46100" y="356488"/>
                </a:lnTo>
                <a:lnTo>
                  <a:pt x="39750" y="356615"/>
                </a:lnTo>
                <a:lnTo>
                  <a:pt x="31876" y="356615"/>
                </a:lnTo>
                <a:lnTo>
                  <a:pt x="23495" y="356615"/>
                </a:lnTo>
                <a:lnTo>
                  <a:pt x="0" y="346837"/>
                </a:lnTo>
                <a:lnTo>
                  <a:pt x="508" y="343026"/>
                </a:lnTo>
                <a:lnTo>
                  <a:pt x="1015" y="339216"/>
                </a:lnTo>
                <a:lnTo>
                  <a:pt x="113537" y="14224"/>
                </a:lnTo>
                <a:lnTo>
                  <a:pt x="124333" y="2286"/>
                </a:lnTo>
                <a:lnTo>
                  <a:pt x="127508" y="1269"/>
                </a:lnTo>
                <a:lnTo>
                  <a:pt x="131952" y="635"/>
                </a:lnTo>
                <a:lnTo>
                  <a:pt x="137540" y="380"/>
                </a:lnTo>
                <a:lnTo>
                  <a:pt x="143255" y="126"/>
                </a:lnTo>
                <a:lnTo>
                  <a:pt x="150749" y="0"/>
                </a:lnTo>
                <a:lnTo>
                  <a:pt x="16002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69255" y="678561"/>
            <a:ext cx="194310" cy="355600"/>
          </a:xfrm>
          <a:custGeom>
            <a:avLst/>
            <a:gdLst/>
            <a:ahLst/>
            <a:cxnLst/>
            <a:rect l="l" t="t" r="r" b="b"/>
            <a:pathLst>
              <a:path w="194310" h="355600">
                <a:moveTo>
                  <a:pt x="36068" y="0"/>
                </a:moveTo>
                <a:lnTo>
                  <a:pt x="43180" y="0"/>
                </a:lnTo>
                <a:lnTo>
                  <a:pt x="49022" y="253"/>
                </a:lnTo>
                <a:lnTo>
                  <a:pt x="53594" y="762"/>
                </a:lnTo>
                <a:lnTo>
                  <a:pt x="58166" y="1397"/>
                </a:lnTo>
                <a:lnTo>
                  <a:pt x="61722" y="2031"/>
                </a:lnTo>
                <a:lnTo>
                  <a:pt x="64516" y="3048"/>
                </a:lnTo>
                <a:lnTo>
                  <a:pt x="67183" y="3937"/>
                </a:lnTo>
                <a:lnTo>
                  <a:pt x="69215" y="5079"/>
                </a:lnTo>
                <a:lnTo>
                  <a:pt x="70358" y="6603"/>
                </a:lnTo>
                <a:lnTo>
                  <a:pt x="71501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295783"/>
                </a:lnTo>
                <a:lnTo>
                  <a:pt x="183261" y="295783"/>
                </a:lnTo>
                <a:lnTo>
                  <a:pt x="185039" y="295783"/>
                </a:lnTo>
                <a:lnTo>
                  <a:pt x="186690" y="296290"/>
                </a:lnTo>
                <a:lnTo>
                  <a:pt x="194183" y="319531"/>
                </a:lnTo>
                <a:lnTo>
                  <a:pt x="194183" y="324992"/>
                </a:lnTo>
                <a:lnTo>
                  <a:pt x="194183" y="330453"/>
                </a:lnTo>
                <a:lnTo>
                  <a:pt x="185039" y="355091"/>
                </a:lnTo>
                <a:lnTo>
                  <a:pt x="183261" y="355091"/>
                </a:lnTo>
                <a:lnTo>
                  <a:pt x="21336" y="355091"/>
                </a:lnTo>
                <a:lnTo>
                  <a:pt x="15367" y="355091"/>
                </a:lnTo>
                <a:lnTo>
                  <a:pt x="10287" y="353313"/>
                </a:lnTo>
                <a:lnTo>
                  <a:pt x="6223" y="349758"/>
                </a:lnTo>
                <a:lnTo>
                  <a:pt x="2032" y="346201"/>
                </a:lnTo>
                <a:lnTo>
                  <a:pt x="0" y="340360"/>
                </a:lnTo>
                <a:lnTo>
                  <a:pt x="0" y="332359"/>
                </a:lnTo>
                <a:lnTo>
                  <a:pt x="0" y="11429"/>
                </a:lnTo>
                <a:lnTo>
                  <a:pt x="0" y="9651"/>
                </a:lnTo>
                <a:lnTo>
                  <a:pt x="635" y="8000"/>
                </a:lnTo>
                <a:lnTo>
                  <a:pt x="1778" y="6603"/>
                </a:lnTo>
                <a:lnTo>
                  <a:pt x="2921" y="5079"/>
                </a:lnTo>
                <a:lnTo>
                  <a:pt x="4953" y="3937"/>
                </a:lnTo>
                <a:lnTo>
                  <a:pt x="7620" y="3048"/>
                </a:lnTo>
                <a:lnTo>
                  <a:pt x="10414" y="2031"/>
                </a:lnTo>
                <a:lnTo>
                  <a:pt x="14097" y="1397"/>
                </a:lnTo>
                <a:lnTo>
                  <a:pt x="18796" y="762"/>
                </a:lnTo>
                <a:lnTo>
                  <a:pt x="23368" y="253"/>
                </a:lnTo>
                <a:lnTo>
                  <a:pt x="29210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3035" y="678561"/>
            <a:ext cx="194310" cy="355600"/>
          </a:xfrm>
          <a:custGeom>
            <a:avLst/>
            <a:gdLst/>
            <a:ahLst/>
            <a:cxnLst/>
            <a:rect l="l" t="t" r="r" b="b"/>
            <a:pathLst>
              <a:path w="194310" h="355600">
                <a:moveTo>
                  <a:pt x="36067" y="0"/>
                </a:moveTo>
                <a:lnTo>
                  <a:pt x="43179" y="0"/>
                </a:lnTo>
                <a:lnTo>
                  <a:pt x="49022" y="253"/>
                </a:lnTo>
                <a:lnTo>
                  <a:pt x="53593" y="762"/>
                </a:lnTo>
                <a:lnTo>
                  <a:pt x="58165" y="1397"/>
                </a:lnTo>
                <a:lnTo>
                  <a:pt x="61722" y="2031"/>
                </a:lnTo>
                <a:lnTo>
                  <a:pt x="64515" y="3048"/>
                </a:lnTo>
                <a:lnTo>
                  <a:pt x="67183" y="3937"/>
                </a:lnTo>
                <a:lnTo>
                  <a:pt x="69214" y="5079"/>
                </a:lnTo>
                <a:lnTo>
                  <a:pt x="70358" y="6603"/>
                </a:lnTo>
                <a:lnTo>
                  <a:pt x="71500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295783"/>
                </a:lnTo>
                <a:lnTo>
                  <a:pt x="183261" y="295783"/>
                </a:lnTo>
                <a:lnTo>
                  <a:pt x="185038" y="295783"/>
                </a:lnTo>
                <a:lnTo>
                  <a:pt x="186689" y="296290"/>
                </a:lnTo>
                <a:lnTo>
                  <a:pt x="194183" y="319531"/>
                </a:lnTo>
                <a:lnTo>
                  <a:pt x="194183" y="324992"/>
                </a:lnTo>
                <a:lnTo>
                  <a:pt x="194183" y="330453"/>
                </a:lnTo>
                <a:lnTo>
                  <a:pt x="185038" y="355091"/>
                </a:lnTo>
                <a:lnTo>
                  <a:pt x="183261" y="355091"/>
                </a:lnTo>
                <a:lnTo>
                  <a:pt x="21336" y="355091"/>
                </a:lnTo>
                <a:lnTo>
                  <a:pt x="15366" y="355091"/>
                </a:lnTo>
                <a:lnTo>
                  <a:pt x="10287" y="353313"/>
                </a:lnTo>
                <a:lnTo>
                  <a:pt x="6223" y="349758"/>
                </a:lnTo>
                <a:lnTo>
                  <a:pt x="2031" y="346201"/>
                </a:lnTo>
                <a:lnTo>
                  <a:pt x="0" y="340360"/>
                </a:lnTo>
                <a:lnTo>
                  <a:pt x="0" y="332359"/>
                </a:lnTo>
                <a:lnTo>
                  <a:pt x="0" y="11429"/>
                </a:lnTo>
                <a:lnTo>
                  <a:pt x="0" y="9651"/>
                </a:lnTo>
                <a:lnTo>
                  <a:pt x="635" y="8000"/>
                </a:lnTo>
                <a:lnTo>
                  <a:pt x="1777" y="6603"/>
                </a:lnTo>
                <a:lnTo>
                  <a:pt x="2921" y="5079"/>
                </a:lnTo>
                <a:lnTo>
                  <a:pt x="4952" y="3937"/>
                </a:lnTo>
                <a:lnTo>
                  <a:pt x="7619" y="3048"/>
                </a:lnTo>
                <a:lnTo>
                  <a:pt x="10413" y="2031"/>
                </a:lnTo>
                <a:lnTo>
                  <a:pt x="14097" y="1397"/>
                </a:lnTo>
                <a:lnTo>
                  <a:pt x="18796" y="762"/>
                </a:lnTo>
                <a:lnTo>
                  <a:pt x="23367" y="253"/>
                </a:lnTo>
                <a:lnTo>
                  <a:pt x="29210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7021" y="678561"/>
            <a:ext cx="288925" cy="361315"/>
          </a:xfrm>
          <a:custGeom>
            <a:avLst/>
            <a:gdLst/>
            <a:ahLst/>
            <a:cxnLst/>
            <a:rect l="l" t="t" r="r" b="b"/>
            <a:pathLst>
              <a:path w="288925" h="361315">
                <a:moveTo>
                  <a:pt x="36067" y="0"/>
                </a:moveTo>
                <a:lnTo>
                  <a:pt x="42925" y="0"/>
                </a:lnTo>
                <a:lnTo>
                  <a:pt x="48767" y="253"/>
                </a:lnTo>
                <a:lnTo>
                  <a:pt x="53212" y="762"/>
                </a:lnTo>
                <a:lnTo>
                  <a:pt x="57785" y="1397"/>
                </a:lnTo>
                <a:lnTo>
                  <a:pt x="61467" y="2031"/>
                </a:lnTo>
                <a:lnTo>
                  <a:pt x="64135" y="3048"/>
                </a:lnTo>
                <a:lnTo>
                  <a:pt x="66928" y="3937"/>
                </a:lnTo>
                <a:lnTo>
                  <a:pt x="68833" y="5079"/>
                </a:lnTo>
                <a:lnTo>
                  <a:pt x="70103" y="6603"/>
                </a:lnTo>
                <a:lnTo>
                  <a:pt x="71247" y="8000"/>
                </a:lnTo>
                <a:lnTo>
                  <a:pt x="71881" y="9651"/>
                </a:lnTo>
                <a:lnTo>
                  <a:pt x="71881" y="11429"/>
                </a:lnTo>
                <a:lnTo>
                  <a:pt x="71881" y="220090"/>
                </a:lnTo>
                <a:lnTo>
                  <a:pt x="79892" y="263921"/>
                </a:lnTo>
                <a:lnTo>
                  <a:pt x="108557" y="294425"/>
                </a:lnTo>
                <a:lnTo>
                  <a:pt x="145287" y="302260"/>
                </a:lnTo>
                <a:lnTo>
                  <a:pt x="153548" y="301948"/>
                </a:lnTo>
                <a:lnTo>
                  <a:pt x="193339" y="286660"/>
                </a:lnTo>
                <a:lnTo>
                  <a:pt x="214838" y="249854"/>
                </a:lnTo>
                <a:lnTo>
                  <a:pt x="217677" y="224154"/>
                </a:lnTo>
                <a:lnTo>
                  <a:pt x="217677" y="11429"/>
                </a:lnTo>
                <a:lnTo>
                  <a:pt x="217677" y="9651"/>
                </a:lnTo>
                <a:lnTo>
                  <a:pt x="218186" y="8000"/>
                </a:lnTo>
                <a:lnTo>
                  <a:pt x="219328" y="6603"/>
                </a:lnTo>
                <a:lnTo>
                  <a:pt x="220344" y="5079"/>
                </a:lnTo>
                <a:lnTo>
                  <a:pt x="222250" y="3937"/>
                </a:lnTo>
                <a:lnTo>
                  <a:pt x="225043" y="3048"/>
                </a:lnTo>
                <a:lnTo>
                  <a:pt x="227711" y="2031"/>
                </a:lnTo>
                <a:lnTo>
                  <a:pt x="231520" y="1397"/>
                </a:lnTo>
                <a:lnTo>
                  <a:pt x="236092" y="762"/>
                </a:lnTo>
                <a:lnTo>
                  <a:pt x="240791" y="253"/>
                </a:lnTo>
                <a:lnTo>
                  <a:pt x="246506" y="0"/>
                </a:lnTo>
                <a:lnTo>
                  <a:pt x="253491" y="0"/>
                </a:lnTo>
                <a:lnTo>
                  <a:pt x="260350" y="0"/>
                </a:lnTo>
                <a:lnTo>
                  <a:pt x="281304" y="3048"/>
                </a:lnTo>
                <a:lnTo>
                  <a:pt x="283972" y="3937"/>
                </a:lnTo>
                <a:lnTo>
                  <a:pt x="286003" y="5079"/>
                </a:lnTo>
                <a:lnTo>
                  <a:pt x="287019" y="6603"/>
                </a:lnTo>
                <a:lnTo>
                  <a:pt x="288163" y="8000"/>
                </a:lnTo>
                <a:lnTo>
                  <a:pt x="288670" y="9651"/>
                </a:lnTo>
                <a:lnTo>
                  <a:pt x="288670" y="11429"/>
                </a:lnTo>
                <a:lnTo>
                  <a:pt x="288670" y="223392"/>
                </a:lnTo>
                <a:lnTo>
                  <a:pt x="283313" y="268291"/>
                </a:lnTo>
                <a:lnTo>
                  <a:pt x="267334" y="305276"/>
                </a:lnTo>
                <a:lnTo>
                  <a:pt x="241145" y="333327"/>
                </a:lnTo>
                <a:lnTo>
                  <a:pt x="205104" y="352043"/>
                </a:lnTo>
                <a:lnTo>
                  <a:pt x="159527" y="360741"/>
                </a:lnTo>
                <a:lnTo>
                  <a:pt x="142239" y="361314"/>
                </a:lnTo>
                <a:lnTo>
                  <a:pt x="126071" y="360791"/>
                </a:lnTo>
                <a:lnTo>
                  <a:pt x="82423" y="352933"/>
                </a:lnTo>
                <a:lnTo>
                  <a:pt x="47365" y="335609"/>
                </a:lnTo>
                <a:lnTo>
                  <a:pt x="15055" y="297638"/>
                </a:lnTo>
                <a:lnTo>
                  <a:pt x="2397" y="258111"/>
                </a:lnTo>
                <a:lnTo>
                  <a:pt x="0" y="226440"/>
                </a:lnTo>
                <a:lnTo>
                  <a:pt x="0" y="11429"/>
                </a:lnTo>
                <a:lnTo>
                  <a:pt x="0" y="9651"/>
                </a:lnTo>
                <a:lnTo>
                  <a:pt x="507" y="8000"/>
                </a:lnTo>
                <a:lnTo>
                  <a:pt x="1650" y="6603"/>
                </a:lnTo>
                <a:lnTo>
                  <a:pt x="2793" y="5079"/>
                </a:lnTo>
                <a:lnTo>
                  <a:pt x="4699" y="3937"/>
                </a:lnTo>
                <a:lnTo>
                  <a:pt x="7492" y="3048"/>
                </a:lnTo>
                <a:lnTo>
                  <a:pt x="10287" y="2031"/>
                </a:lnTo>
                <a:lnTo>
                  <a:pt x="13969" y="1397"/>
                </a:lnTo>
                <a:lnTo>
                  <a:pt x="18541" y="762"/>
                </a:lnTo>
                <a:lnTo>
                  <a:pt x="23113" y="253"/>
                </a:lnTo>
                <a:lnTo>
                  <a:pt x="28955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0520" y="678561"/>
            <a:ext cx="194310" cy="355600"/>
          </a:xfrm>
          <a:custGeom>
            <a:avLst/>
            <a:gdLst/>
            <a:ahLst/>
            <a:cxnLst/>
            <a:rect l="l" t="t" r="r" b="b"/>
            <a:pathLst>
              <a:path w="194310" h="355600">
                <a:moveTo>
                  <a:pt x="36068" y="0"/>
                </a:moveTo>
                <a:lnTo>
                  <a:pt x="43180" y="0"/>
                </a:lnTo>
                <a:lnTo>
                  <a:pt x="49022" y="253"/>
                </a:lnTo>
                <a:lnTo>
                  <a:pt x="53593" y="762"/>
                </a:lnTo>
                <a:lnTo>
                  <a:pt x="58166" y="1397"/>
                </a:lnTo>
                <a:lnTo>
                  <a:pt x="61722" y="2031"/>
                </a:lnTo>
                <a:lnTo>
                  <a:pt x="64516" y="3048"/>
                </a:lnTo>
                <a:lnTo>
                  <a:pt x="67182" y="3937"/>
                </a:lnTo>
                <a:lnTo>
                  <a:pt x="69215" y="5079"/>
                </a:lnTo>
                <a:lnTo>
                  <a:pt x="70357" y="6603"/>
                </a:lnTo>
                <a:lnTo>
                  <a:pt x="71500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295783"/>
                </a:lnTo>
                <a:lnTo>
                  <a:pt x="183261" y="295783"/>
                </a:lnTo>
                <a:lnTo>
                  <a:pt x="185038" y="295783"/>
                </a:lnTo>
                <a:lnTo>
                  <a:pt x="186690" y="296290"/>
                </a:lnTo>
                <a:lnTo>
                  <a:pt x="194182" y="319531"/>
                </a:lnTo>
                <a:lnTo>
                  <a:pt x="194182" y="324992"/>
                </a:lnTo>
                <a:lnTo>
                  <a:pt x="194182" y="330453"/>
                </a:lnTo>
                <a:lnTo>
                  <a:pt x="185038" y="355091"/>
                </a:lnTo>
                <a:lnTo>
                  <a:pt x="183261" y="355091"/>
                </a:lnTo>
                <a:lnTo>
                  <a:pt x="21336" y="355091"/>
                </a:lnTo>
                <a:lnTo>
                  <a:pt x="15367" y="355091"/>
                </a:lnTo>
                <a:lnTo>
                  <a:pt x="10287" y="353313"/>
                </a:lnTo>
                <a:lnTo>
                  <a:pt x="6223" y="349758"/>
                </a:lnTo>
                <a:lnTo>
                  <a:pt x="2031" y="346201"/>
                </a:lnTo>
                <a:lnTo>
                  <a:pt x="0" y="340360"/>
                </a:lnTo>
                <a:lnTo>
                  <a:pt x="0" y="332359"/>
                </a:lnTo>
                <a:lnTo>
                  <a:pt x="0" y="11429"/>
                </a:lnTo>
                <a:lnTo>
                  <a:pt x="0" y="9651"/>
                </a:lnTo>
                <a:lnTo>
                  <a:pt x="635" y="8000"/>
                </a:lnTo>
                <a:lnTo>
                  <a:pt x="1778" y="6603"/>
                </a:lnTo>
                <a:lnTo>
                  <a:pt x="3048" y="5079"/>
                </a:lnTo>
                <a:lnTo>
                  <a:pt x="4953" y="3937"/>
                </a:lnTo>
                <a:lnTo>
                  <a:pt x="7619" y="3048"/>
                </a:lnTo>
                <a:lnTo>
                  <a:pt x="10413" y="2031"/>
                </a:lnTo>
                <a:lnTo>
                  <a:pt x="14097" y="1397"/>
                </a:lnTo>
                <a:lnTo>
                  <a:pt x="18796" y="762"/>
                </a:lnTo>
                <a:lnTo>
                  <a:pt x="23368" y="253"/>
                </a:lnTo>
                <a:lnTo>
                  <a:pt x="29210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0314" y="678561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20" y="0"/>
                </a:moveTo>
                <a:lnTo>
                  <a:pt x="200533" y="2286"/>
                </a:lnTo>
                <a:lnTo>
                  <a:pt x="204089" y="3301"/>
                </a:lnTo>
                <a:lnTo>
                  <a:pt x="206629" y="4825"/>
                </a:lnTo>
                <a:lnTo>
                  <a:pt x="208153" y="6858"/>
                </a:lnTo>
                <a:lnTo>
                  <a:pt x="209677" y="8889"/>
                </a:lnTo>
                <a:lnTo>
                  <a:pt x="211074" y="11556"/>
                </a:lnTo>
                <a:lnTo>
                  <a:pt x="212090" y="14986"/>
                </a:lnTo>
                <a:lnTo>
                  <a:pt x="321437" y="328294"/>
                </a:lnTo>
                <a:lnTo>
                  <a:pt x="323596" y="334772"/>
                </a:lnTo>
                <a:lnTo>
                  <a:pt x="324993" y="339978"/>
                </a:lnTo>
                <a:lnTo>
                  <a:pt x="325501" y="343788"/>
                </a:lnTo>
                <a:lnTo>
                  <a:pt x="326009" y="347599"/>
                </a:lnTo>
                <a:lnTo>
                  <a:pt x="325247" y="350519"/>
                </a:lnTo>
                <a:lnTo>
                  <a:pt x="323342" y="352425"/>
                </a:lnTo>
                <a:lnTo>
                  <a:pt x="321310" y="354329"/>
                </a:lnTo>
                <a:lnTo>
                  <a:pt x="317754" y="355473"/>
                </a:lnTo>
                <a:lnTo>
                  <a:pt x="312674" y="355980"/>
                </a:lnTo>
                <a:lnTo>
                  <a:pt x="307594" y="356488"/>
                </a:lnTo>
                <a:lnTo>
                  <a:pt x="300482" y="356615"/>
                </a:lnTo>
                <a:lnTo>
                  <a:pt x="291592" y="356615"/>
                </a:lnTo>
                <a:lnTo>
                  <a:pt x="282321" y="356615"/>
                </a:lnTo>
                <a:lnTo>
                  <a:pt x="258064" y="354584"/>
                </a:lnTo>
                <a:lnTo>
                  <a:pt x="255270" y="353822"/>
                </a:lnTo>
                <a:lnTo>
                  <a:pt x="253365" y="352678"/>
                </a:lnTo>
                <a:lnTo>
                  <a:pt x="252349" y="351154"/>
                </a:lnTo>
                <a:lnTo>
                  <a:pt x="251206" y="349758"/>
                </a:lnTo>
                <a:lnTo>
                  <a:pt x="250317" y="347852"/>
                </a:lnTo>
                <a:lnTo>
                  <a:pt x="249555" y="345439"/>
                </a:lnTo>
                <a:lnTo>
                  <a:pt x="225806" y="274447"/>
                </a:lnTo>
                <a:lnTo>
                  <a:pt x="93091" y="274447"/>
                </a:lnTo>
                <a:lnTo>
                  <a:pt x="70739" y="343535"/>
                </a:lnTo>
                <a:lnTo>
                  <a:pt x="69977" y="346075"/>
                </a:lnTo>
                <a:lnTo>
                  <a:pt x="68961" y="348234"/>
                </a:lnTo>
                <a:lnTo>
                  <a:pt x="67818" y="350012"/>
                </a:lnTo>
                <a:lnTo>
                  <a:pt x="66675" y="351663"/>
                </a:lnTo>
                <a:lnTo>
                  <a:pt x="64770" y="353060"/>
                </a:lnTo>
                <a:lnTo>
                  <a:pt x="62103" y="354075"/>
                </a:lnTo>
                <a:lnTo>
                  <a:pt x="59436" y="355091"/>
                </a:lnTo>
                <a:lnTo>
                  <a:pt x="55753" y="355726"/>
                </a:lnTo>
                <a:lnTo>
                  <a:pt x="50927" y="356108"/>
                </a:lnTo>
                <a:lnTo>
                  <a:pt x="46101" y="356488"/>
                </a:lnTo>
                <a:lnTo>
                  <a:pt x="39751" y="356615"/>
                </a:lnTo>
                <a:lnTo>
                  <a:pt x="31877" y="356615"/>
                </a:lnTo>
                <a:lnTo>
                  <a:pt x="23495" y="356615"/>
                </a:lnTo>
                <a:lnTo>
                  <a:pt x="0" y="346837"/>
                </a:lnTo>
                <a:lnTo>
                  <a:pt x="508" y="343026"/>
                </a:lnTo>
                <a:lnTo>
                  <a:pt x="1016" y="339216"/>
                </a:lnTo>
                <a:lnTo>
                  <a:pt x="113537" y="14224"/>
                </a:lnTo>
                <a:lnTo>
                  <a:pt x="124333" y="2286"/>
                </a:lnTo>
                <a:lnTo>
                  <a:pt x="127508" y="1269"/>
                </a:lnTo>
                <a:lnTo>
                  <a:pt x="131953" y="635"/>
                </a:lnTo>
                <a:lnTo>
                  <a:pt x="137541" y="380"/>
                </a:lnTo>
                <a:lnTo>
                  <a:pt x="143256" y="126"/>
                </a:lnTo>
                <a:lnTo>
                  <a:pt x="150749" y="0"/>
                </a:lnTo>
                <a:lnTo>
                  <a:pt x="16002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2820" y="678561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90" h="356869">
                <a:moveTo>
                  <a:pt x="160032" y="0"/>
                </a:moveTo>
                <a:lnTo>
                  <a:pt x="200596" y="2286"/>
                </a:lnTo>
                <a:lnTo>
                  <a:pt x="208241" y="6858"/>
                </a:lnTo>
                <a:lnTo>
                  <a:pt x="209791" y="8889"/>
                </a:lnTo>
                <a:lnTo>
                  <a:pt x="211112" y="11556"/>
                </a:lnTo>
                <a:lnTo>
                  <a:pt x="212204" y="14986"/>
                </a:lnTo>
                <a:lnTo>
                  <a:pt x="321437" y="328294"/>
                </a:lnTo>
                <a:lnTo>
                  <a:pt x="323621" y="334772"/>
                </a:lnTo>
                <a:lnTo>
                  <a:pt x="324993" y="339978"/>
                </a:lnTo>
                <a:lnTo>
                  <a:pt x="325539" y="343788"/>
                </a:lnTo>
                <a:lnTo>
                  <a:pt x="326085" y="347599"/>
                </a:lnTo>
                <a:lnTo>
                  <a:pt x="312699" y="355980"/>
                </a:lnTo>
                <a:lnTo>
                  <a:pt x="307606" y="356488"/>
                </a:lnTo>
                <a:lnTo>
                  <a:pt x="300596" y="356615"/>
                </a:lnTo>
                <a:lnTo>
                  <a:pt x="291668" y="356615"/>
                </a:lnTo>
                <a:lnTo>
                  <a:pt x="282384" y="356615"/>
                </a:lnTo>
                <a:lnTo>
                  <a:pt x="275145" y="356488"/>
                </a:lnTo>
                <a:lnTo>
                  <a:pt x="269963" y="356235"/>
                </a:lnTo>
                <a:lnTo>
                  <a:pt x="264769" y="355980"/>
                </a:lnTo>
                <a:lnTo>
                  <a:pt x="260807" y="355473"/>
                </a:lnTo>
                <a:lnTo>
                  <a:pt x="258076" y="354584"/>
                </a:lnTo>
                <a:lnTo>
                  <a:pt x="255346" y="353822"/>
                </a:lnTo>
                <a:lnTo>
                  <a:pt x="253441" y="352678"/>
                </a:lnTo>
                <a:lnTo>
                  <a:pt x="252349" y="351154"/>
                </a:lnTo>
                <a:lnTo>
                  <a:pt x="251256" y="349758"/>
                </a:lnTo>
                <a:lnTo>
                  <a:pt x="250342" y="347852"/>
                </a:lnTo>
                <a:lnTo>
                  <a:pt x="249618" y="345439"/>
                </a:lnTo>
                <a:lnTo>
                  <a:pt x="225856" y="274447"/>
                </a:lnTo>
                <a:lnTo>
                  <a:pt x="93129" y="274447"/>
                </a:lnTo>
                <a:lnTo>
                  <a:pt x="70739" y="343535"/>
                </a:lnTo>
                <a:lnTo>
                  <a:pt x="70002" y="346075"/>
                </a:lnTo>
                <a:lnTo>
                  <a:pt x="69049" y="348234"/>
                </a:lnTo>
                <a:lnTo>
                  <a:pt x="67868" y="350012"/>
                </a:lnTo>
                <a:lnTo>
                  <a:pt x="66687" y="351663"/>
                </a:lnTo>
                <a:lnTo>
                  <a:pt x="64769" y="353060"/>
                </a:lnTo>
                <a:lnTo>
                  <a:pt x="62128" y="354075"/>
                </a:lnTo>
                <a:lnTo>
                  <a:pt x="59486" y="355091"/>
                </a:lnTo>
                <a:lnTo>
                  <a:pt x="55753" y="355726"/>
                </a:lnTo>
                <a:lnTo>
                  <a:pt x="50939" y="356108"/>
                </a:lnTo>
                <a:lnTo>
                  <a:pt x="46113" y="356488"/>
                </a:lnTo>
                <a:lnTo>
                  <a:pt x="39789" y="356615"/>
                </a:lnTo>
                <a:lnTo>
                  <a:pt x="31953" y="356615"/>
                </a:lnTo>
                <a:lnTo>
                  <a:pt x="23583" y="356615"/>
                </a:lnTo>
                <a:lnTo>
                  <a:pt x="17030" y="356362"/>
                </a:lnTo>
                <a:lnTo>
                  <a:pt x="12293" y="355853"/>
                </a:lnTo>
                <a:lnTo>
                  <a:pt x="7556" y="355346"/>
                </a:lnTo>
                <a:lnTo>
                  <a:pt x="4279" y="353949"/>
                </a:lnTo>
                <a:lnTo>
                  <a:pt x="2463" y="351916"/>
                </a:lnTo>
                <a:lnTo>
                  <a:pt x="634" y="349758"/>
                </a:lnTo>
                <a:lnTo>
                  <a:pt x="0" y="346837"/>
                </a:lnTo>
                <a:lnTo>
                  <a:pt x="546" y="343026"/>
                </a:lnTo>
                <a:lnTo>
                  <a:pt x="1092" y="339216"/>
                </a:lnTo>
                <a:lnTo>
                  <a:pt x="2463" y="334137"/>
                </a:lnTo>
                <a:lnTo>
                  <a:pt x="4648" y="327660"/>
                </a:lnTo>
                <a:lnTo>
                  <a:pt x="113614" y="14224"/>
                </a:lnTo>
                <a:lnTo>
                  <a:pt x="114706" y="11049"/>
                </a:lnTo>
                <a:lnTo>
                  <a:pt x="115976" y="8636"/>
                </a:lnTo>
                <a:lnTo>
                  <a:pt x="117436" y="6730"/>
                </a:lnTo>
                <a:lnTo>
                  <a:pt x="118884" y="4825"/>
                </a:lnTo>
                <a:lnTo>
                  <a:pt x="121208" y="3301"/>
                </a:lnTo>
                <a:lnTo>
                  <a:pt x="124396" y="2286"/>
                </a:lnTo>
                <a:lnTo>
                  <a:pt x="127584" y="1269"/>
                </a:lnTo>
                <a:lnTo>
                  <a:pt x="132003" y="635"/>
                </a:lnTo>
                <a:lnTo>
                  <a:pt x="137642" y="380"/>
                </a:lnTo>
                <a:lnTo>
                  <a:pt x="143281" y="126"/>
                </a:lnTo>
                <a:lnTo>
                  <a:pt x="150749" y="0"/>
                </a:lnTo>
                <a:lnTo>
                  <a:pt x="16003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57338" y="674243"/>
            <a:ext cx="302260" cy="365760"/>
          </a:xfrm>
          <a:custGeom>
            <a:avLst/>
            <a:gdLst/>
            <a:ahLst/>
            <a:cxnLst/>
            <a:rect l="l" t="t" r="r" b="b"/>
            <a:pathLst>
              <a:path w="302259" h="365759">
                <a:moveTo>
                  <a:pt x="184022" y="0"/>
                </a:moveTo>
                <a:lnTo>
                  <a:pt x="225805" y="3048"/>
                </a:lnTo>
                <a:lnTo>
                  <a:pt x="268096" y="13716"/>
                </a:lnTo>
                <a:lnTo>
                  <a:pt x="282066" y="20447"/>
                </a:lnTo>
                <a:lnTo>
                  <a:pt x="288289" y="23876"/>
                </a:lnTo>
                <a:lnTo>
                  <a:pt x="292607" y="26924"/>
                </a:lnTo>
                <a:lnTo>
                  <a:pt x="295020" y="29464"/>
                </a:lnTo>
                <a:lnTo>
                  <a:pt x="297560" y="32004"/>
                </a:lnTo>
                <a:lnTo>
                  <a:pt x="299338" y="35560"/>
                </a:lnTo>
                <a:lnTo>
                  <a:pt x="300354" y="40259"/>
                </a:lnTo>
                <a:lnTo>
                  <a:pt x="301497" y="44831"/>
                </a:lnTo>
                <a:lnTo>
                  <a:pt x="302005" y="51689"/>
                </a:lnTo>
                <a:lnTo>
                  <a:pt x="302005" y="60833"/>
                </a:lnTo>
                <a:lnTo>
                  <a:pt x="302005" y="66167"/>
                </a:lnTo>
                <a:lnTo>
                  <a:pt x="301878" y="70739"/>
                </a:lnTo>
                <a:lnTo>
                  <a:pt x="301370" y="74549"/>
                </a:lnTo>
                <a:lnTo>
                  <a:pt x="300862" y="78359"/>
                </a:lnTo>
                <a:lnTo>
                  <a:pt x="296417" y="88392"/>
                </a:lnTo>
                <a:lnTo>
                  <a:pt x="295275" y="89281"/>
                </a:lnTo>
                <a:lnTo>
                  <a:pt x="293877" y="89789"/>
                </a:lnTo>
                <a:lnTo>
                  <a:pt x="292226" y="89789"/>
                </a:lnTo>
                <a:lnTo>
                  <a:pt x="289813" y="89789"/>
                </a:lnTo>
                <a:lnTo>
                  <a:pt x="286003" y="88137"/>
                </a:lnTo>
                <a:lnTo>
                  <a:pt x="280796" y="84836"/>
                </a:lnTo>
                <a:lnTo>
                  <a:pt x="275462" y="81661"/>
                </a:lnTo>
                <a:lnTo>
                  <a:pt x="237212" y="66077"/>
                </a:lnTo>
                <a:lnTo>
                  <a:pt x="197933" y="58983"/>
                </a:lnTo>
                <a:lnTo>
                  <a:pt x="186308" y="58674"/>
                </a:lnTo>
                <a:lnTo>
                  <a:pt x="173759" y="59223"/>
                </a:lnTo>
                <a:lnTo>
                  <a:pt x="129823" y="72421"/>
                </a:lnTo>
                <a:lnTo>
                  <a:pt x="97359" y="101213"/>
                </a:lnTo>
                <a:lnTo>
                  <a:pt x="78180" y="143416"/>
                </a:lnTo>
                <a:lnTo>
                  <a:pt x="73786" y="182118"/>
                </a:lnTo>
                <a:lnTo>
                  <a:pt x="74287" y="196810"/>
                </a:lnTo>
                <a:lnTo>
                  <a:pt x="81787" y="235458"/>
                </a:lnTo>
                <a:lnTo>
                  <a:pt x="104266" y="274193"/>
                </a:lnTo>
                <a:lnTo>
                  <a:pt x="139191" y="297688"/>
                </a:lnTo>
                <a:lnTo>
                  <a:pt x="184022" y="305562"/>
                </a:lnTo>
                <a:lnTo>
                  <a:pt x="192023" y="305562"/>
                </a:lnTo>
                <a:lnTo>
                  <a:pt x="200025" y="304673"/>
                </a:lnTo>
                <a:lnTo>
                  <a:pt x="207771" y="302768"/>
                </a:lnTo>
                <a:lnTo>
                  <a:pt x="215645" y="300990"/>
                </a:lnTo>
                <a:lnTo>
                  <a:pt x="222884" y="298323"/>
                </a:lnTo>
                <a:lnTo>
                  <a:pt x="229615" y="294640"/>
                </a:lnTo>
                <a:lnTo>
                  <a:pt x="229615" y="212725"/>
                </a:lnTo>
                <a:lnTo>
                  <a:pt x="162813" y="212725"/>
                </a:lnTo>
                <a:lnTo>
                  <a:pt x="159511" y="212725"/>
                </a:lnTo>
                <a:lnTo>
                  <a:pt x="156971" y="210693"/>
                </a:lnTo>
                <a:lnTo>
                  <a:pt x="155066" y="206502"/>
                </a:lnTo>
                <a:lnTo>
                  <a:pt x="153288" y="202437"/>
                </a:lnTo>
                <a:lnTo>
                  <a:pt x="152400" y="195453"/>
                </a:lnTo>
                <a:lnTo>
                  <a:pt x="152400" y="185674"/>
                </a:lnTo>
                <a:lnTo>
                  <a:pt x="152400" y="180594"/>
                </a:lnTo>
                <a:lnTo>
                  <a:pt x="158368" y="159893"/>
                </a:lnTo>
                <a:lnTo>
                  <a:pt x="159638" y="158877"/>
                </a:lnTo>
                <a:lnTo>
                  <a:pt x="161162" y="158369"/>
                </a:lnTo>
                <a:lnTo>
                  <a:pt x="162813" y="158369"/>
                </a:lnTo>
                <a:lnTo>
                  <a:pt x="282066" y="158369"/>
                </a:lnTo>
                <a:lnTo>
                  <a:pt x="284987" y="158369"/>
                </a:lnTo>
                <a:lnTo>
                  <a:pt x="287654" y="158877"/>
                </a:lnTo>
                <a:lnTo>
                  <a:pt x="289940" y="159893"/>
                </a:lnTo>
                <a:lnTo>
                  <a:pt x="292226" y="160909"/>
                </a:lnTo>
                <a:lnTo>
                  <a:pt x="299846" y="171577"/>
                </a:lnTo>
                <a:lnTo>
                  <a:pt x="300735" y="174371"/>
                </a:lnTo>
                <a:lnTo>
                  <a:pt x="301243" y="177673"/>
                </a:lnTo>
                <a:lnTo>
                  <a:pt x="301243" y="181229"/>
                </a:lnTo>
                <a:lnTo>
                  <a:pt x="301243" y="321945"/>
                </a:lnTo>
                <a:lnTo>
                  <a:pt x="301243" y="327406"/>
                </a:lnTo>
                <a:lnTo>
                  <a:pt x="300227" y="332232"/>
                </a:lnTo>
                <a:lnTo>
                  <a:pt x="298322" y="336296"/>
                </a:lnTo>
                <a:lnTo>
                  <a:pt x="296417" y="340360"/>
                </a:lnTo>
                <a:lnTo>
                  <a:pt x="258046" y="355149"/>
                </a:lnTo>
                <a:lnTo>
                  <a:pt x="216183" y="363221"/>
                </a:lnTo>
                <a:lnTo>
                  <a:pt x="180212" y="365379"/>
                </a:lnTo>
                <a:lnTo>
                  <a:pt x="159615" y="364617"/>
                </a:lnTo>
                <a:lnTo>
                  <a:pt x="121705" y="358521"/>
                </a:lnTo>
                <a:lnTo>
                  <a:pt x="73548" y="338312"/>
                </a:lnTo>
                <a:lnTo>
                  <a:pt x="36822" y="305841"/>
                </a:lnTo>
                <a:lnTo>
                  <a:pt x="12318" y="261747"/>
                </a:lnTo>
                <a:lnTo>
                  <a:pt x="763" y="206936"/>
                </a:lnTo>
                <a:lnTo>
                  <a:pt x="0" y="186436"/>
                </a:lnTo>
                <a:lnTo>
                  <a:pt x="811" y="165286"/>
                </a:lnTo>
                <a:lnTo>
                  <a:pt x="7340" y="126321"/>
                </a:lnTo>
                <a:lnTo>
                  <a:pt x="28924" y="76549"/>
                </a:lnTo>
                <a:lnTo>
                  <a:pt x="62914" y="38401"/>
                </a:lnTo>
                <a:lnTo>
                  <a:pt x="108330" y="12827"/>
                </a:lnTo>
                <a:lnTo>
                  <a:pt x="163641" y="789"/>
                </a:lnTo>
                <a:lnTo>
                  <a:pt x="18402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81291" y="673862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23" y="6000"/>
                </a:lnTo>
                <a:lnTo>
                  <a:pt x="269732" y="24193"/>
                </a:lnTo>
                <a:lnTo>
                  <a:pt x="302581" y="55219"/>
                </a:lnTo>
                <a:lnTo>
                  <a:pt x="323976" y="99313"/>
                </a:lnTo>
                <a:lnTo>
                  <a:pt x="333871" y="156749"/>
                </a:lnTo>
                <a:lnTo>
                  <a:pt x="334517" y="178942"/>
                </a:lnTo>
                <a:lnTo>
                  <a:pt x="333847" y="200352"/>
                </a:lnTo>
                <a:lnTo>
                  <a:pt x="328410" y="239647"/>
                </a:lnTo>
                <a:lnTo>
                  <a:pt x="310054" y="289639"/>
                </a:lnTo>
                <a:lnTo>
                  <a:pt x="279677" y="327846"/>
                </a:lnTo>
                <a:lnTo>
                  <a:pt x="237743" y="353313"/>
                </a:lnTo>
                <a:lnTo>
                  <a:pt x="184398" y="365226"/>
                </a:lnTo>
                <a:lnTo>
                  <a:pt x="164083" y="366013"/>
                </a:lnTo>
                <a:lnTo>
                  <a:pt x="144154" y="365345"/>
                </a:lnTo>
                <a:lnTo>
                  <a:pt x="92201" y="355218"/>
                </a:lnTo>
                <a:lnTo>
                  <a:pt x="51875" y="332662"/>
                </a:lnTo>
                <a:lnTo>
                  <a:pt x="23034" y="297195"/>
                </a:lnTo>
                <a:lnTo>
                  <a:pt x="5786" y="248227"/>
                </a:lnTo>
                <a:lnTo>
                  <a:pt x="642" y="207789"/>
                </a:lnTo>
                <a:lnTo>
                  <a:pt x="0" y="185165"/>
                </a:lnTo>
                <a:lnTo>
                  <a:pt x="688" y="164280"/>
                </a:lnTo>
                <a:lnTo>
                  <a:pt x="6161" y="125747"/>
                </a:lnTo>
                <a:lnTo>
                  <a:pt x="24510" y="76358"/>
                </a:lnTo>
                <a:lnTo>
                  <a:pt x="54840" y="38475"/>
                </a:lnTo>
                <a:lnTo>
                  <a:pt x="96774" y="12953"/>
                </a:lnTo>
                <a:lnTo>
                  <a:pt x="150280" y="809"/>
                </a:lnTo>
                <a:lnTo>
                  <a:pt x="1706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76263" y="673862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23" y="6000"/>
                </a:lnTo>
                <a:lnTo>
                  <a:pt x="269732" y="24193"/>
                </a:lnTo>
                <a:lnTo>
                  <a:pt x="302581" y="55219"/>
                </a:lnTo>
                <a:lnTo>
                  <a:pt x="323976" y="99313"/>
                </a:lnTo>
                <a:lnTo>
                  <a:pt x="333871" y="156749"/>
                </a:lnTo>
                <a:lnTo>
                  <a:pt x="334517" y="178942"/>
                </a:lnTo>
                <a:lnTo>
                  <a:pt x="333847" y="200352"/>
                </a:lnTo>
                <a:lnTo>
                  <a:pt x="328410" y="239647"/>
                </a:lnTo>
                <a:lnTo>
                  <a:pt x="310054" y="289639"/>
                </a:lnTo>
                <a:lnTo>
                  <a:pt x="279677" y="327846"/>
                </a:lnTo>
                <a:lnTo>
                  <a:pt x="237743" y="353313"/>
                </a:lnTo>
                <a:lnTo>
                  <a:pt x="184398" y="365226"/>
                </a:lnTo>
                <a:lnTo>
                  <a:pt x="164083" y="366013"/>
                </a:lnTo>
                <a:lnTo>
                  <a:pt x="144154" y="365345"/>
                </a:lnTo>
                <a:lnTo>
                  <a:pt x="92201" y="355218"/>
                </a:lnTo>
                <a:lnTo>
                  <a:pt x="51875" y="332662"/>
                </a:lnTo>
                <a:lnTo>
                  <a:pt x="23034" y="297195"/>
                </a:lnTo>
                <a:lnTo>
                  <a:pt x="5786" y="248227"/>
                </a:lnTo>
                <a:lnTo>
                  <a:pt x="642" y="207789"/>
                </a:lnTo>
                <a:lnTo>
                  <a:pt x="0" y="185165"/>
                </a:lnTo>
                <a:lnTo>
                  <a:pt x="688" y="164280"/>
                </a:lnTo>
                <a:lnTo>
                  <a:pt x="6161" y="125747"/>
                </a:lnTo>
                <a:lnTo>
                  <a:pt x="24510" y="76358"/>
                </a:lnTo>
                <a:lnTo>
                  <a:pt x="54840" y="38475"/>
                </a:lnTo>
                <a:lnTo>
                  <a:pt x="96773" y="12953"/>
                </a:lnTo>
                <a:lnTo>
                  <a:pt x="150280" y="809"/>
                </a:lnTo>
                <a:lnTo>
                  <a:pt x="1706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51879" y="673862"/>
            <a:ext cx="231140" cy="366395"/>
          </a:xfrm>
          <a:custGeom>
            <a:avLst/>
            <a:gdLst/>
            <a:ahLst/>
            <a:cxnLst/>
            <a:rect l="l" t="t" r="r" b="b"/>
            <a:pathLst>
              <a:path w="231139" h="366394">
                <a:moveTo>
                  <a:pt x="124587" y="0"/>
                </a:moveTo>
                <a:lnTo>
                  <a:pt x="132969" y="0"/>
                </a:lnTo>
                <a:lnTo>
                  <a:pt x="141350" y="635"/>
                </a:lnTo>
                <a:lnTo>
                  <a:pt x="180467" y="9398"/>
                </a:lnTo>
                <a:lnTo>
                  <a:pt x="207518" y="26035"/>
                </a:lnTo>
                <a:lnTo>
                  <a:pt x="208153" y="27304"/>
                </a:lnTo>
                <a:lnTo>
                  <a:pt x="210058" y="38988"/>
                </a:lnTo>
                <a:lnTo>
                  <a:pt x="210312" y="42163"/>
                </a:lnTo>
                <a:lnTo>
                  <a:pt x="210312" y="46100"/>
                </a:lnTo>
                <a:lnTo>
                  <a:pt x="210312" y="50800"/>
                </a:lnTo>
                <a:lnTo>
                  <a:pt x="210312" y="56134"/>
                </a:lnTo>
                <a:lnTo>
                  <a:pt x="210185" y="60578"/>
                </a:lnTo>
                <a:lnTo>
                  <a:pt x="203073" y="80137"/>
                </a:lnTo>
                <a:lnTo>
                  <a:pt x="201041" y="80137"/>
                </a:lnTo>
                <a:lnTo>
                  <a:pt x="199009" y="80137"/>
                </a:lnTo>
                <a:lnTo>
                  <a:pt x="195834" y="78739"/>
                </a:lnTo>
                <a:lnTo>
                  <a:pt x="191516" y="76200"/>
                </a:lnTo>
                <a:lnTo>
                  <a:pt x="187071" y="73660"/>
                </a:lnTo>
                <a:lnTo>
                  <a:pt x="181737" y="70865"/>
                </a:lnTo>
                <a:lnTo>
                  <a:pt x="175387" y="67945"/>
                </a:lnTo>
                <a:lnTo>
                  <a:pt x="169037" y="64897"/>
                </a:lnTo>
                <a:lnTo>
                  <a:pt x="125730" y="56007"/>
                </a:lnTo>
                <a:lnTo>
                  <a:pt x="117856" y="56007"/>
                </a:lnTo>
                <a:lnTo>
                  <a:pt x="83820" y="74295"/>
                </a:lnTo>
                <a:lnTo>
                  <a:pt x="81915" y="78993"/>
                </a:lnTo>
                <a:lnTo>
                  <a:pt x="79883" y="83692"/>
                </a:lnTo>
                <a:lnTo>
                  <a:pt x="78994" y="88773"/>
                </a:lnTo>
                <a:lnTo>
                  <a:pt x="78994" y="93979"/>
                </a:lnTo>
                <a:lnTo>
                  <a:pt x="78994" y="101853"/>
                </a:lnTo>
                <a:lnTo>
                  <a:pt x="108211" y="132953"/>
                </a:lnTo>
                <a:lnTo>
                  <a:pt x="133883" y="145220"/>
                </a:lnTo>
                <a:lnTo>
                  <a:pt x="140827" y="148272"/>
                </a:lnTo>
                <a:lnTo>
                  <a:pt x="175871" y="165473"/>
                </a:lnTo>
                <a:lnTo>
                  <a:pt x="207010" y="189484"/>
                </a:lnTo>
                <a:lnTo>
                  <a:pt x="227135" y="224956"/>
                </a:lnTo>
                <a:lnTo>
                  <a:pt x="230886" y="253746"/>
                </a:lnTo>
                <a:lnTo>
                  <a:pt x="230223" y="267243"/>
                </a:lnTo>
                <a:lnTo>
                  <a:pt x="214798" y="312707"/>
                </a:lnTo>
                <a:lnTo>
                  <a:pt x="183038" y="344310"/>
                </a:lnTo>
                <a:lnTo>
                  <a:pt x="138705" y="361995"/>
                </a:lnTo>
                <a:lnTo>
                  <a:pt x="100075" y="366013"/>
                </a:lnTo>
                <a:lnTo>
                  <a:pt x="91025" y="365823"/>
                </a:lnTo>
                <a:lnTo>
                  <a:pt x="51244" y="359727"/>
                </a:lnTo>
                <a:lnTo>
                  <a:pt x="18161" y="346837"/>
                </a:lnTo>
                <a:lnTo>
                  <a:pt x="12827" y="343788"/>
                </a:lnTo>
                <a:lnTo>
                  <a:pt x="9017" y="341122"/>
                </a:lnTo>
                <a:lnTo>
                  <a:pt x="6604" y="338709"/>
                </a:lnTo>
                <a:lnTo>
                  <a:pt x="4191" y="336296"/>
                </a:lnTo>
                <a:lnTo>
                  <a:pt x="2540" y="332866"/>
                </a:lnTo>
                <a:lnTo>
                  <a:pt x="1524" y="328422"/>
                </a:lnTo>
                <a:lnTo>
                  <a:pt x="508" y="323976"/>
                </a:lnTo>
                <a:lnTo>
                  <a:pt x="0" y="317626"/>
                </a:lnTo>
                <a:lnTo>
                  <a:pt x="0" y="309245"/>
                </a:lnTo>
                <a:lnTo>
                  <a:pt x="0" y="303529"/>
                </a:lnTo>
                <a:lnTo>
                  <a:pt x="2412" y="285750"/>
                </a:lnTo>
                <a:lnTo>
                  <a:pt x="3175" y="283337"/>
                </a:lnTo>
                <a:lnTo>
                  <a:pt x="4318" y="281686"/>
                </a:lnTo>
                <a:lnTo>
                  <a:pt x="5715" y="280670"/>
                </a:lnTo>
                <a:lnTo>
                  <a:pt x="6985" y="279653"/>
                </a:lnTo>
                <a:lnTo>
                  <a:pt x="8636" y="279146"/>
                </a:lnTo>
                <a:lnTo>
                  <a:pt x="10414" y="279146"/>
                </a:lnTo>
                <a:lnTo>
                  <a:pt x="12954" y="279146"/>
                </a:lnTo>
                <a:lnTo>
                  <a:pt x="16637" y="280670"/>
                </a:lnTo>
                <a:lnTo>
                  <a:pt x="21209" y="283717"/>
                </a:lnTo>
                <a:lnTo>
                  <a:pt x="25908" y="286638"/>
                </a:lnTo>
                <a:lnTo>
                  <a:pt x="65150" y="303657"/>
                </a:lnTo>
                <a:lnTo>
                  <a:pt x="100330" y="308101"/>
                </a:lnTo>
                <a:lnTo>
                  <a:pt x="108966" y="308101"/>
                </a:lnTo>
                <a:lnTo>
                  <a:pt x="116840" y="307086"/>
                </a:lnTo>
                <a:lnTo>
                  <a:pt x="123825" y="304926"/>
                </a:lnTo>
                <a:lnTo>
                  <a:pt x="130683" y="302895"/>
                </a:lnTo>
                <a:lnTo>
                  <a:pt x="136525" y="299974"/>
                </a:lnTo>
                <a:lnTo>
                  <a:pt x="141350" y="296037"/>
                </a:lnTo>
                <a:lnTo>
                  <a:pt x="146177" y="292226"/>
                </a:lnTo>
                <a:lnTo>
                  <a:pt x="149860" y="287527"/>
                </a:lnTo>
                <a:lnTo>
                  <a:pt x="152400" y="281939"/>
                </a:lnTo>
                <a:lnTo>
                  <a:pt x="154940" y="276225"/>
                </a:lnTo>
                <a:lnTo>
                  <a:pt x="156210" y="270001"/>
                </a:lnTo>
                <a:lnTo>
                  <a:pt x="156210" y="263016"/>
                </a:lnTo>
                <a:lnTo>
                  <a:pt x="156210" y="255015"/>
                </a:lnTo>
                <a:lnTo>
                  <a:pt x="127178" y="223791"/>
                </a:lnTo>
                <a:lnTo>
                  <a:pt x="101994" y="211631"/>
                </a:lnTo>
                <a:lnTo>
                  <a:pt x="95170" y="208549"/>
                </a:lnTo>
                <a:lnTo>
                  <a:pt x="60328" y="191325"/>
                </a:lnTo>
                <a:lnTo>
                  <a:pt x="29718" y="167386"/>
                </a:lnTo>
                <a:lnTo>
                  <a:pt x="9739" y="131538"/>
                </a:lnTo>
                <a:lnTo>
                  <a:pt x="6096" y="101980"/>
                </a:lnTo>
                <a:lnTo>
                  <a:pt x="6689" y="89620"/>
                </a:lnTo>
                <a:lnTo>
                  <a:pt x="20587" y="48061"/>
                </a:lnTo>
                <a:lnTo>
                  <a:pt x="49252" y="19369"/>
                </a:lnTo>
                <a:lnTo>
                  <a:pt x="89618" y="3589"/>
                </a:lnTo>
                <a:lnTo>
                  <a:pt x="112581" y="402"/>
                </a:lnTo>
                <a:lnTo>
                  <a:pt x="1245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0200" y="1368298"/>
            <a:ext cx="4331335" cy="2795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Consist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of: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5" dirty="0">
                <a:latin typeface="Calibri"/>
                <a:cs typeface="Calibri"/>
              </a:rPr>
              <a:t>Chromaffin </a:t>
            </a:r>
            <a:r>
              <a:rPr sz="1900" spc="-5" dirty="0">
                <a:latin typeface="Calibri"/>
                <a:cs typeface="Calibri"/>
              </a:rPr>
              <a:t>cell </a:t>
            </a:r>
            <a:r>
              <a:rPr sz="1900" spc="-10" dirty="0">
                <a:latin typeface="Calibri"/>
                <a:cs typeface="Calibri"/>
              </a:rPr>
              <a:t>(most </a:t>
            </a:r>
            <a:r>
              <a:rPr sz="1900" spc="-5" dirty="0">
                <a:latin typeface="Calibri"/>
                <a:cs typeface="Calibri"/>
              </a:rPr>
              <a:t>abundant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cell)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dirty="0">
                <a:latin typeface="Calibri"/>
                <a:cs typeface="Calibri"/>
              </a:rPr>
              <a:t>CT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Calibri"/>
                <a:cs typeface="Calibri"/>
              </a:rPr>
              <a:t>Sinusoidal </a:t>
            </a:r>
            <a:r>
              <a:rPr sz="1900" spc="-10" dirty="0">
                <a:latin typeface="Calibri"/>
                <a:cs typeface="Calibri"/>
              </a:rPr>
              <a:t>blood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capilaries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0" dirty="0">
                <a:latin typeface="Calibri"/>
                <a:cs typeface="Calibri"/>
              </a:rPr>
              <a:t>Nerves</a:t>
            </a:r>
            <a:endParaRPr sz="1900">
              <a:latin typeface="Calibri"/>
              <a:cs typeface="Calibri"/>
            </a:endParaRPr>
          </a:p>
          <a:p>
            <a:pPr marL="1155700" lvl="2" indent="-229235">
              <a:lnSpc>
                <a:spcPts val="2035"/>
              </a:lnSpc>
              <a:spcBef>
                <a:spcPts val="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700" spc="-5" dirty="0">
                <a:latin typeface="Calibri"/>
                <a:cs typeface="Calibri"/>
              </a:rPr>
              <a:t>Myelinated</a:t>
            </a: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ts val="227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Calibri"/>
                <a:cs typeface="Calibri"/>
              </a:rPr>
              <a:t>Sympathetic </a:t>
            </a:r>
            <a:r>
              <a:rPr sz="1900" spc="-10" dirty="0">
                <a:latin typeface="Calibri"/>
                <a:cs typeface="Calibri"/>
              </a:rPr>
              <a:t>ganglion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cells</a:t>
            </a:r>
            <a:endParaRPr sz="1900">
              <a:latin typeface="Calibri"/>
              <a:cs typeface="Calibri"/>
            </a:endParaRPr>
          </a:p>
          <a:p>
            <a:pPr marL="1155700" marR="91440" lvl="2" indent="-228600">
              <a:lnSpc>
                <a:spcPts val="1630"/>
              </a:lnSpc>
              <a:spcBef>
                <a:spcPts val="40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700" spc="-5" dirty="0">
                <a:latin typeface="Calibri"/>
                <a:cs typeface="Calibri"/>
              </a:rPr>
              <a:t>round or polygonal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1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prominent  </a:t>
            </a:r>
            <a:r>
              <a:rPr sz="1700" dirty="0">
                <a:latin typeface="Calibri"/>
                <a:cs typeface="Calibri"/>
              </a:rPr>
              <a:t>nuclei</a:t>
            </a:r>
            <a:endParaRPr sz="17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700" spc="-15" dirty="0">
                <a:latin typeface="Calibri"/>
                <a:cs typeface="Calibri"/>
              </a:rPr>
              <a:t>May </a:t>
            </a:r>
            <a:r>
              <a:rPr sz="1700" dirty="0">
                <a:latin typeface="Calibri"/>
                <a:cs typeface="Calibri"/>
              </a:rPr>
              <a:t>be in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cluster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994403" y="3925822"/>
            <a:ext cx="5042915" cy="293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0300" y="520065"/>
            <a:ext cx="3215271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6419" y="556768"/>
            <a:ext cx="3133813" cy="36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36113" y="630555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30" h="150495">
                <a:moveTo>
                  <a:pt x="50037" y="0"/>
                </a:moveTo>
                <a:lnTo>
                  <a:pt x="0" y="150114"/>
                </a:lnTo>
                <a:lnTo>
                  <a:pt x="100203" y="150114"/>
                </a:lnTo>
                <a:lnTo>
                  <a:pt x="50292" y="0"/>
                </a:lnTo>
                <a:lnTo>
                  <a:pt x="500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5233" y="608837"/>
            <a:ext cx="116078" cy="118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0669" y="615823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641" y="9905"/>
                </a:lnTo>
                <a:lnTo>
                  <a:pt x="19938" y="36575"/>
                </a:lnTo>
                <a:lnTo>
                  <a:pt x="4444" y="75437"/>
                </a:lnTo>
                <a:lnTo>
                  <a:pt x="0" y="122554"/>
                </a:lnTo>
                <a:lnTo>
                  <a:pt x="263" y="136673"/>
                </a:lnTo>
                <a:lnTo>
                  <a:pt x="4318" y="174625"/>
                </a:lnTo>
                <a:lnTo>
                  <a:pt x="19176" y="213994"/>
                </a:lnTo>
                <a:lnTo>
                  <a:pt x="56302" y="242774"/>
                </a:lnTo>
                <a:lnTo>
                  <a:pt x="90931" y="247650"/>
                </a:lnTo>
                <a:lnTo>
                  <a:pt x="103624" y="247032"/>
                </a:lnTo>
                <a:lnTo>
                  <a:pt x="143631" y="232487"/>
                </a:lnTo>
                <a:lnTo>
                  <a:pt x="168929" y="202241"/>
                </a:lnTo>
                <a:lnTo>
                  <a:pt x="181250" y="160148"/>
                </a:lnTo>
                <a:lnTo>
                  <a:pt x="183769" y="123698"/>
                </a:lnTo>
                <a:lnTo>
                  <a:pt x="183505" y="110029"/>
                </a:lnTo>
                <a:lnTo>
                  <a:pt x="176879" y="62019"/>
                </a:lnTo>
                <a:lnTo>
                  <a:pt x="158849" y="26265"/>
                </a:lnTo>
                <a:lnTo>
                  <a:pt x="127234" y="4929"/>
                </a:lnTo>
                <a:lnTo>
                  <a:pt x="928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3510" y="562991"/>
            <a:ext cx="198755" cy="355600"/>
          </a:xfrm>
          <a:custGeom>
            <a:avLst/>
            <a:gdLst/>
            <a:ahLst/>
            <a:cxnLst/>
            <a:rect l="l" t="t" r="r" b="b"/>
            <a:pathLst>
              <a:path w="198754" h="355600">
                <a:moveTo>
                  <a:pt x="21209" y="0"/>
                </a:moveTo>
                <a:lnTo>
                  <a:pt x="187578" y="0"/>
                </a:lnTo>
                <a:lnTo>
                  <a:pt x="189229" y="0"/>
                </a:lnTo>
                <a:lnTo>
                  <a:pt x="190626" y="508"/>
                </a:lnTo>
                <a:lnTo>
                  <a:pt x="197485" y="15621"/>
                </a:lnTo>
                <a:lnTo>
                  <a:pt x="197992" y="19431"/>
                </a:lnTo>
                <a:lnTo>
                  <a:pt x="198247" y="24130"/>
                </a:lnTo>
                <a:lnTo>
                  <a:pt x="198247" y="29591"/>
                </a:lnTo>
                <a:lnTo>
                  <a:pt x="198247" y="35051"/>
                </a:lnTo>
                <a:lnTo>
                  <a:pt x="197992" y="39624"/>
                </a:lnTo>
                <a:lnTo>
                  <a:pt x="197485" y="43307"/>
                </a:lnTo>
                <a:lnTo>
                  <a:pt x="197103" y="47117"/>
                </a:lnTo>
                <a:lnTo>
                  <a:pt x="196341" y="50037"/>
                </a:lnTo>
                <a:lnTo>
                  <a:pt x="195325" y="52197"/>
                </a:lnTo>
                <a:lnTo>
                  <a:pt x="194310" y="54356"/>
                </a:lnTo>
                <a:lnTo>
                  <a:pt x="193166" y="56007"/>
                </a:lnTo>
                <a:lnTo>
                  <a:pt x="191897" y="57150"/>
                </a:lnTo>
                <a:lnTo>
                  <a:pt x="190626" y="58293"/>
                </a:lnTo>
                <a:lnTo>
                  <a:pt x="189229" y="58800"/>
                </a:lnTo>
                <a:lnTo>
                  <a:pt x="187578" y="58800"/>
                </a:lnTo>
                <a:lnTo>
                  <a:pt x="72009" y="58800"/>
                </a:lnTo>
                <a:lnTo>
                  <a:pt x="72009" y="153797"/>
                </a:lnTo>
                <a:lnTo>
                  <a:pt x="180466" y="153797"/>
                </a:lnTo>
                <a:lnTo>
                  <a:pt x="182117" y="153797"/>
                </a:lnTo>
                <a:lnTo>
                  <a:pt x="183514" y="154305"/>
                </a:lnTo>
                <a:lnTo>
                  <a:pt x="184785" y="155194"/>
                </a:lnTo>
                <a:lnTo>
                  <a:pt x="186181" y="156083"/>
                </a:lnTo>
                <a:lnTo>
                  <a:pt x="191135" y="176784"/>
                </a:lnTo>
                <a:lnTo>
                  <a:pt x="191135" y="182245"/>
                </a:lnTo>
                <a:lnTo>
                  <a:pt x="191135" y="187706"/>
                </a:lnTo>
                <a:lnTo>
                  <a:pt x="188213" y="204850"/>
                </a:lnTo>
                <a:lnTo>
                  <a:pt x="187198" y="207263"/>
                </a:lnTo>
                <a:lnTo>
                  <a:pt x="186181" y="208914"/>
                </a:lnTo>
                <a:lnTo>
                  <a:pt x="184785" y="209931"/>
                </a:lnTo>
                <a:lnTo>
                  <a:pt x="183514" y="210947"/>
                </a:lnTo>
                <a:lnTo>
                  <a:pt x="182117" y="211455"/>
                </a:lnTo>
                <a:lnTo>
                  <a:pt x="180466" y="211455"/>
                </a:lnTo>
                <a:lnTo>
                  <a:pt x="72009" y="211455"/>
                </a:lnTo>
                <a:lnTo>
                  <a:pt x="72009" y="343026"/>
                </a:lnTo>
                <a:lnTo>
                  <a:pt x="72009" y="345059"/>
                </a:lnTo>
                <a:lnTo>
                  <a:pt x="71500" y="346837"/>
                </a:lnTo>
                <a:lnTo>
                  <a:pt x="70358" y="348234"/>
                </a:lnTo>
                <a:lnTo>
                  <a:pt x="69341" y="349758"/>
                </a:lnTo>
                <a:lnTo>
                  <a:pt x="67310" y="350900"/>
                </a:lnTo>
                <a:lnTo>
                  <a:pt x="43052" y="355092"/>
                </a:lnTo>
                <a:lnTo>
                  <a:pt x="36067" y="355092"/>
                </a:lnTo>
                <a:lnTo>
                  <a:pt x="29083" y="355092"/>
                </a:lnTo>
                <a:lnTo>
                  <a:pt x="7619" y="351917"/>
                </a:lnTo>
                <a:lnTo>
                  <a:pt x="4825" y="350900"/>
                </a:lnTo>
                <a:lnTo>
                  <a:pt x="2921" y="349758"/>
                </a:lnTo>
                <a:lnTo>
                  <a:pt x="1777" y="348234"/>
                </a:lnTo>
                <a:lnTo>
                  <a:pt x="508" y="346837"/>
                </a:lnTo>
                <a:lnTo>
                  <a:pt x="0" y="345059"/>
                </a:lnTo>
                <a:lnTo>
                  <a:pt x="0" y="343026"/>
                </a:lnTo>
                <a:lnTo>
                  <a:pt x="0" y="22733"/>
                </a:lnTo>
                <a:lnTo>
                  <a:pt x="0" y="14732"/>
                </a:lnTo>
                <a:lnTo>
                  <a:pt x="2031" y="8889"/>
                </a:lnTo>
                <a:lnTo>
                  <a:pt x="6096" y="5334"/>
                </a:lnTo>
                <a:lnTo>
                  <a:pt x="10160" y="1778"/>
                </a:lnTo>
                <a:lnTo>
                  <a:pt x="15239" y="0"/>
                </a:lnTo>
                <a:lnTo>
                  <a:pt x="2120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7479" y="562991"/>
            <a:ext cx="198755" cy="355600"/>
          </a:xfrm>
          <a:custGeom>
            <a:avLst/>
            <a:gdLst/>
            <a:ahLst/>
            <a:cxnLst/>
            <a:rect l="l" t="t" r="r" b="b"/>
            <a:pathLst>
              <a:path w="198754" h="355600">
                <a:moveTo>
                  <a:pt x="21208" y="0"/>
                </a:moveTo>
                <a:lnTo>
                  <a:pt x="187579" y="0"/>
                </a:lnTo>
                <a:lnTo>
                  <a:pt x="189230" y="0"/>
                </a:lnTo>
                <a:lnTo>
                  <a:pt x="190626" y="508"/>
                </a:lnTo>
                <a:lnTo>
                  <a:pt x="191896" y="1524"/>
                </a:lnTo>
                <a:lnTo>
                  <a:pt x="193167" y="2539"/>
                </a:lnTo>
                <a:lnTo>
                  <a:pt x="194309" y="4191"/>
                </a:lnTo>
                <a:lnTo>
                  <a:pt x="195325" y="6476"/>
                </a:lnTo>
                <a:lnTo>
                  <a:pt x="196342" y="8762"/>
                </a:lnTo>
                <a:lnTo>
                  <a:pt x="197104" y="11811"/>
                </a:lnTo>
                <a:lnTo>
                  <a:pt x="197484" y="15621"/>
                </a:lnTo>
                <a:lnTo>
                  <a:pt x="197993" y="19431"/>
                </a:lnTo>
                <a:lnTo>
                  <a:pt x="198246" y="24130"/>
                </a:lnTo>
                <a:lnTo>
                  <a:pt x="198246" y="29591"/>
                </a:lnTo>
                <a:lnTo>
                  <a:pt x="198246" y="35051"/>
                </a:lnTo>
                <a:lnTo>
                  <a:pt x="197993" y="39624"/>
                </a:lnTo>
                <a:lnTo>
                  <a:pt x="197484" y="43307"/>
                </a:lnTo>
                <a:lnTo>
                  <a:pt x="197104" y="47117"/>
                </a:lnTo>
                <a:lnTo>
                  <a:pt x="196342" y="50037"/>
                </a:lnTo>
                <a:lnTo>
                  <a:pt x="195325" y="52197"/>
                </a:lnTo>
                <a:lnTo>
                  <a:pt x="194309" y="54356"/>
                </a:lnTo>
                <a:lnTo>
                  <a:pt x="193167" y="56007"/>
                </a:lnTo>
                <a:lnTo>
                  <a:pt x="191896" y="57150"/>
                </a:lnTo>
                <a:lnTo>
                  <a:pt x="190626" y="58293"/>
                </a:lnTo>
                <a:lnTo>
                  <a:pt x="189230" y="58800"/>
                </a:lnTo>
                <a:lnTo>
                  <a:pt x="187579" y="58800"/>
                </a:lnTo>
                <a:lnTo>
                  <a:pt x="72008" y="58800"/>
                </a:lnTo>
                <a:lnTo>
                  <a:pt x="72008" y="153797"/>
                </a:lnTo>
                <a:lnTo>
                  <a:pt x="180467" y="153797"/>
                </a:lnTo>
                <a:lnTo>
                  <a:pt x="182118" y="153797"/>
                </a:lnTo>
                <a:lnTo>
                  <a:pt x="183515" y="154305"/>
                </a:lnTo>
                <a:lnTo>
                  <a:pt x="184784" y="155194"/>
                </a:lnTo>
                <a:lnTo>
                  <a:pt x="186181" y="156083"/>
                </a:lnTo>
                <a:lnTo>
                  <a:pt x="187197" y="157607"/>
                </a:lnTo>
                <a:lnTo>
                  <a:pt x="191134" y="176784"/>
                </a:lnTo>
                <a:lnTo>
                  <a:pt x="191134" y="182245"/>
                </a:lnTo>
                <a:lnTo>
                  <a:pt x="191134" y="187706"/>
                </a:lnTo>
                <a:lnTo>
                  <a:pt x="188213" y="204850"/>
                </a:lnTo>
                <a:lnTo>
                  <a:pt x="187197" y="207263"/>
                </a:lnTo>
                <a:lnTo>
                  <a:pt x="186181" y="208914"/>
                </a:lnTo>
                <a:lnTo>
                  <a:pt x="184784" y="209931"/>
                </a:lnTo>
                <a:lnTo>
                  <a:pt x="183515" y="210947"/>
                </a:lnTo>
                <a:lnTo>
                  <a:pt x="182118" y="211455"/>
                </a:lnTo>
                <a:lnTo>
                  <a:pt x="180467" y="211455"/>
                </a:lnTo>
                <a:lnTo>
                  <a:pt x="72008" y="211455"/>
                </a:lnTo>
                <a:lnTo>
                  <a:pt x="72008" y="343026"/>
                </a:lnTo>
                <a:lnTo>
                  <a:pt x="72008" y="345059"/>
                </a:lnTo>
                <a:lnTo>
                  <a:pt x="71500" y="346837"/>
                </a:lnTo>
                <a:lnTo>
                  <a:pt x="70357" y="348234"/>
                </a:lnTo>
                <a:lnTo>
                  <a:pt x="69342" y="349758"/>
                </a:lnTo>
                <a:lnTo>
                  <a:pt x="67309" y="350900"/>
                </a:lnTo>
                <a:lnTo>
                  <a:pt x="43052" y="355092"/>
                </a:lnTo>
                <a:lnTo>
                  <a:pt x="36068" y="355092"/>
                </a:lnTo>
                <a:lnTo>
                  <a:pt x="29082" y="355092"/>
                </a:lnTo>
                <a:lnTo>
                  <a:pt x="7619" y="351917"/>
                </a:lnTo>
                <a:lnTo>
                  <a:pt x="4825" y="350900"/>
                </a:lnTo>
                <a:lnTo>
                  <a:pt x="2920" y="349758"/>
                </a:lnTo>
                <a:lnTo>
                  <a:pt x="1777" y="348234"/>
                </a:lnTo>
                <a:lnTo>
                  <a:pt x="507" y="346837"/>
                </a:lnTo>
                <a:lnTo>
                  <a:pt x="0" y="345059"/>
                </a:lnTo>
                <a:lnTo>
                  <a:pt x="0" y="343026"/>
                </a:lnTo>
                <a:lnTo>
                  <a:pt x="0" y="22733"/>
                </a:lnTo>
                <a:lnTo>
                  <a:pt x="0" y="14732"/>
                </a:lnTo>
                <a:lnTo>
                  <a:pt x="2031" y="8889"/>
                </a:lnTo>
                <a:lnTo>
                  <a:pt x="6095" y="5334"/>
                </a:lnTo>
                <a:lnTo>
                  <a:pt x="10159" y="1778"/>
                </a:lnTo>
                <a:lnTo>
                  <a:pt x="15239" y="0"/>
                </a:lnTo>
                <a:lnTo>
                  <a:pt x="2120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9947" y="562991"/>
            <a:ext cx="412115" cy="355600"/>
          </a:xfrm>
          <a:custGeom>
            <a:avLst/>
            <a:gdLst/>
            <a:ahLst/>
            <a:cxnLst/>
            <a:rect l="l" t="t" r="r" b="b"/>
            <a:pathLst>
              <a:path w="412114" h="355600">
                <a:moveTo>
                  <a:pt x="27050" y="0"/>
                </a:moveTo>
                <a:lnTo>
                  <a:pt x="73913" y="0"/>
                </a:lnTo>
                <a:lnTo>
                  <a:pt x="82295" y="0"/>
                </a:lnTo>
                <a:lnTo>
                  <a:pt x="89534" y="762"/>
                </a:lnTo>
                <a:lnTo>
                  <a:pt x="95503" y="2159"/>
                </a:lnTo>
                <a:lnTo>
                  <a:pt x="101600" y="3429"/>
                </a:lnTo>
                <a:lnTo>
                  <a:pt x="106679" y="5714"/>
                </a:lnTo>
                <a:lnTo>
                  <a:pt x="129666" y="40767"/>
                </a:lnTo>
                <a:lnTo>
                  <a:pt x="206120" y="251333"/>
                </a:lnTo>
                <a:lnTo>
                  <a:pt x="207263" y="251333"/>
                </a:lnTo>
                <a:lnTo>
                  <a:pt x="286384" y="41275"/>
                </a:lnTo>
                <a:lnTo>
                  <a:pt x="288797" y="33655"/>
                </a:lnTo>
                <a:lnTo>
                  <a:pt x="291338" y="27178"/>
                </a:lnTo>
                <a:lnTo>
                  <a:pt x="294258" y="21971"/>
                </a:lnTo>
                <a:lnTo>
                  <a:pt x="297052" y="16637"/>
                </a:lnTo>
                <a:lnTo>
                  <a:pt x="300354" y="12319"/>
                </a:lnTo>
                <a:lnTo>
                  <a:pt x="304038" y="9017"/>
                </a:lnTo>
                <a:lnTo>
                  <a:pt x="307847" y="5842"/>
                </a:lnTo>
                <a:lnTo>
                  <a:pt x="312165" y="3429"/>
                </a:lnTo>
                <a:lnTo>
                  <a:pt x="317245" y="2159"/>
                </a:lnTo>
                <a:lnTo>
                  <a:pt x="322452" y="762"/>
                </a:lnTo>
                <a:lnTo>
                  <a:pt x="328294" y="0"/>
                </a:lnTo>
                <a:lnTo>
                  <a:pt x="335025" y="0"/>
                </a:lnTo>
                <a:lnTo>
                  <a:pt x="383413" y="0"/>
                </a:lnTo>
                <a:lnTo>
                  <a:pt x="388365" y="0"/>
                </a:lnTo>
                <a:lnTo>
                  <a:pt x="392556" y="762"/>
                </a:lnTo>
                <a:lnTo>
                  <a:pt x="396113" y="2032"/>
                </a:lnTo>
                <a:lnTo>
                  <a:pt x="399669" y="3301"/>
                </a:lnTo>
                <a:lnTo>
                  <a:pt x="402589" y="5080"/>
                </a:lnTo>
                <a:lnTo>
                  <a:pt x="404875" y="7620"/>
                </a:lnTo>
                <a:lnTo>
                  <a:pt x="407161" y="10033"/>
                </a:lnTo>
                <a:lnTo>
                  <a:pt x="408813" y="13081"/>
                </a:lnTo>
                <a:lnTo>
                  <a:pt x="409955" y="16637"/>
                </a:lnTo>
                <a:lnTo>
                  <a:pt x="411225" y="20193"/>
                </a:lnTo>
                <a:lnTo>
                  <a:pt x="411733" y="24130"/>
                </a:lnTo>
                <a:lnTo>
                  <a:pt x="411733" y="28701"/>
                </a:lnTo>
                <a:lnTo>
                  <a:pt x="411733" y="343662"/>
                </a:lnTo>
                <a:lnTo>
                  <a:pt x="411733" y="345439"/>
                </a:lnTo>
                <a:lnTo>
                  <a:pt x="411352" y="347091"/>
                </a:lnTo>
                <a:lnTo>
                  <a:pt x="410336" y="348488"/>
                </a:lnTo>
                <a:lnTo>
                  <a:pt x="409320" y="350012"/>
                </a:lnTo>
                <a:lnTo>
                  <a:pt x="407415" y="351155"/>
                </a:lnTo>
                <a:lnTo>
                  <a:pt x="404875" y="352044"/>
                </a:lnTo>
                <a:lnTo>
                  <a:pt x="402208" y="353060"/>
                </a:lnTo>
                <a:lnTo>
                  <a:pt x="398652" y="353695"/>
                </a:lnTo>
                <a:lnTo>
                  <a:pt x="394334" y="354330"/>
                </a:lnTo>
                <a:lnTo>
                  <a:pt x="389889" y="354838"/>
                </a:lnTo>
                <a:lnTo>
                  <a:pt x="384428" y="355092"/>
                </a:lnTo>
                <a:lnTo>
                  <a:pt x="377697" y="355092"/>
                </a:lnTo>
                <a:lnTo>
                  <a:pt x="371094" y="355092"/>
                </a:lnTo>
                <a:lnTo>
                  <a:pt x="350900" y="352044"/>
                </a:lnTo>
                <a:lnTo>
                  <a:pt x="348360" y="351155"/>
                </a:lnTo>
                <a:lnTo>
                  <a:pt x="346582" y="350012"/>
                </a:lnTo>
                <a:lnTo>
                  <a:pt x="345439" y="348488"/>
                </a:lnTo>
                <a:lnTo>
                  <a:pt x="344296" y="347091"/>
                </a:lnTo>
                <a:lnTo>
                  <a:pt x="343788" y="345439"/>
                </a:lnTo>
                <a:lnTo>
                  <a:pt x="343788" y="343662"/>
                </a:lnTo>
                <a:lnTo>
                  <a:pt x="343788" y="56007"/>
                </a:lnTo>
                <a:lnTo>
                  <a:pt x="343280" y="56007"/>
                </a:lnTo>
                <a:lnTo>
                  <a:pt x="240791" y="343408"/>
                </a:lnTo>
                <a:lnTo>
                  <a:pt x="240156" y="345694"/>
                </a:lnTo>
                <a:lnTo>
                  <a:pt x="238886" y="347725"/>
                </a:lnTo>
                <a:lnTo>
                  <a:pt x="237235" y="349250"/>
                </a:lnTo>
                <a:lnTo>
                  <a:pt x="235584" y="350774"/>
                </a:lnTo>
                <a:lnTo>
                  <a:pt x="233425" y="352044"/>
                </a:lnTo>
                <a:lnTo>
                  <a:pt x="210184" y="355092"/>
                </a:lnTo>
                <a:lnTo>
                  <a:pt x="203961" y="355092"/>
                </a:lnTo>
                <a:lnTo>
                  <a:pt x="197738" y="355092"/>
                </a:lnTo>
                <a:lnTo>
                  <a:pt x="177291" y="352171"/>
                </a:lnTo>
                <a:lnTo>
                  <a:pt x="174497" y="351282"/>
                </a:lnTo>
                <a:lnTo>
                  <a:pt x="172338" y="350012"/>
                </a:lnTo>
                <a:lnTo>
                  <a:pt x="170687" y="348488"/>
                </a:lnTo>
                <a:lnTo>
                  <a:pt x="169036" y="347091"/>
                </a:lnTo>
                <a:lnTo>
                  <a:pt x="167894" y="345313"/>
                </a:lnTo>
                <a:lnTo>
                  <a:pt x="167385" y="343408"/>
                </a:lnTo>
                <a:lnTo>
                  <a:pt x="68452" y="56007"/>
                </a:lnTo>
                <a:lnTo>
                  <a:pt x="67944" y="56007"/>
                </a:lnTo>
                <a:lnTo>
                  <a:pt x="67944" y="343662"/>
                </a:lnTo>
                <a:lnTo>
                  <a:pt x="67944" y="345439"/>
                </a:lnTo>
                <a:lnTo>
                  <a:pt x="67436" y="347091"/>
                </a:lnTo>
                <a:lnTo>
                  <a:pt x="66420" y="348488"/>
                </a:lnTo>
                <a:lnTo>
                  <a:pt x="65404" y="350012"/>
                </a:lnTo>
                <a:lnTo>
                  <a:pt x="63626" y="351155"/>
                </a:lnTo>
                <a:lnTo>
                  <a:pt x="60832" y="352044"/>
                </a:lnTo>
                <a:lnTo>
                  <a:pt x="58165" y="353060"/>
                </a:lnTo>
                <a:lnTo>
                  <a:pt x="54609" y="353695"/>
                </a:lnTo>
                <a:lnTo>
                  <a:pt x="50291" y="354330"/>
                </a:lnTo>
                <a:lnTo>
                  <a:pt x="46100" y="354838"/>
                </a:lnTo>
                <a:lnTo>
                  <a:pt x="40512" y="355092"/>
                </a:lnTo>
                <a:lnTo>
                  <a:pt x="33781" y="355092"/>
                </a:lnTo>
                <a:lnTo>
                  <a:pt x="27304" y="355092"/>
                </a:lnTo>
                <a:lnTo>
                  <a:pt x="6984" y="352044"/>
                </a:lnTo>
                <a:lnTo>
                  <a:pt x="4317" y="351155"/>
                </a:lnTo>
                <a:lnTo>
                  <a:pt x="2412" y="350012"/>
                </a:lnTo>
                <a:lnTo>
                  <a:pt x="1396" y="348488"/>
                </a:lnTo>
                <a:lnTo>
                  <a:pt x="507" y="347091"/>
                </a:lnTo>
                <a:lnTo>
                  <a:pt x="0" y="345439"/>
                </a:lnTo>
                <a:lnTo>
                  <a:pt x="0" y="343662"/>
                </a:lnTo>
                <a:lnTo>
                  <a:pt x="0" y="28701"/>
                </a:lnTo>
                <a:lnTo>
                  <a:pt x="0" y="19431"/>
                </a:lnTo>
                <a:lnTo>
                  <a:pt x="2412" y="12319"/>
                </a:lnTo>
                <a:lnTo>
                  <a:pt x="7365" y="7493"/>
                </a:lnTo>
                <a:lnTo>
                  <a:pt x="12191" y="2539"/>
                </a:lnTo>
                <a:lnTo>
                  <a:pt x="18795" y="0"/>
                </a:lnTo>
                <a:lnTo>
                  <a:pt x="270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82623" y="562991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5" h="355600">
                <a:moveTo>
                  <a:pt x="21208" y="0"/>
                </a:moveTo>
                <a:lnTo>
                  <a:pt x="112775" y="0"/>
                </a:lnTo>
                <a:lnTo>
                  <a:pt x="122046" y="0"/>
                </a:lnTo>
                <a:lnTo>
                  <a:pt x="129666" y="254"/>
                </a:lnTo>
                <a:lnTo>
                  <a:pt x="135635" y="635"/>
                </a:lnTo>
                <a:lnTo>
                  <a:pt x="141731" y="1016"/>
                </a:lnTo>
                <a:lnTo>
                  <a:pt x="147193" y="1397"/>
                </a:lnTo>
                <a:lnTo>
                  <a:pt x="190500" y="12319"/>
                </a:lnTo>
                <a:lnTo>
                  <a:pt x="225026" y="37812"/>
                </a:lnTo>
                <a:lnTo>
                  <a:pt x="242252" y="77168"/>
                </a:lnTo>
                <a:lnTo>
                  <a:pt x="243839" y="97028"/>
                </a:lnTo>
                <a:lnTo>
                  <a:pt x="243554" y="105695"/>
                </a:lnTo>
                <a:lnTo>
                  <a:pt x="233759" y="143192"/>
                </a:lnTo>
                <a:lnTo>
                  <a:pt x="204469" y="175387"/>
                </a:lnTo>
                <a:lnTo>
                  <a:pt x="175259" y="189103"/>
                </a:lnTo>
                <a:lnTo>
                  <a:pt x="180594" y="191643"/>
                </a:lnTo>
                <a:lnTo>
                  <a:pt x="185546" y="194691"/>
                </a:lnTo>
                <a:lnTo>
                  <a:pt x="190119" y="198374"/>
                </a:lnTo>
                <a:lnTo>
                  <a:pt x="194818" y="201930"/>
                </a:lnTo>
                <a:lnTo>
                  <a:pt x="214883" y="229362"/>
                </a:lnTo>
                <a:lnTo>
                  <a:pt x="218566" y="235966"/>
                </a:lnTo>
                <a:lnTo>
                  <a:pt x="222122" y="243459"/>
                </a:lnTo>
                <a:lnTo>
                  <a:pt x="225551" y="251841"/>
                </a:lnTo>
                <a:lnTo>
                  <a:pt x="255269" y="321563"/>
                </a:lnTo>
                <a:lnTo>
                  <a:pt x="262127" y="342392"/>
                </a:lnTo>
                <a:lnTo>
                  <a:pt x="262127" y="344170"/>
                </a:lnTo>
                <a:lnTo>
                  <a:pt x="262127" y="346201"/>
                </a:lnTo>
                <a:lnTo>
                  <a:pt x="261746" y="347853"/>
                </a:lnTo>
                <a:lnTo>
                  <a:pt x="260984" y="349250"/>
                </a:lnTo>
                <a:lnTo>
                  <a:pt x="260350" y="350647"/>
                </a:lnTo>
                <a:lnTo>
                  <a:pt x="243839" y="354584"/>
                </a:lnTo>
                <a:lnTo>
                  <a:pt x="238506" y="354964"/>
                </a:lnTo>
                <a:lnTo>
                  <a:pt x="231394" y="355092"/>
                </a:lnTo>
                <a:lnTo>
                  <a:pt x="222250" y="355092"/>
                </a:lnTo>
                <a:lnTo>
                  <a:pt x="214629" y="355092"/>
                </a:lnTo>
                <a:lnTo>
                  <a:pt x="208533" y="354964"/>
                </a:lnTo>
                <a:lnTo>
                  <a:pt x="203962" y="354584"/>
                </a:lnTo>
                <a:lnTo>
                  <a:pt x="199389" y="354203"/>
                </a:lnTo>
                <a:lnTo>
                  <a:pt x="187578" y="348614"/>
                </a:lnTo>
                <a:lnTo>
                  <a:pt x="186435" y="347091"/>
                </a:lnTo>
                <a:lnTo>
                  <a:pt x="185546" y="345313"/>
                </a:lnTo>
                <a:lnTo>
                  <a:pt x="184784" y="343026"/>
                </a:lnTo>
                <a:lnTo>
                  <a:pt x="153162" y="264160"/>
                </a:lnTo>
                <a:lnTo>
                  <a:pt x="134238" y="227711"/>
                </a:lnTo>
                <a:lnTo>
                  <a:pt x="101853" y="209042"/>
                </a:lnTo>
                <a:lnTo>
                  <a:pt x="94233" y="209042"/>
                </a:lnTo>
                <a:lnTo>
                  <a:pt x="71754" y="209042"/>
                </a:lnTo>
                <a:lnTo>
                  <a:pt x="71754" y="343662"/>
                </a:lnTo>
                <a:lnTo>
                  <a:pt x="71754" y="345439"/>
                </a:lnTo>
                <a:lnTo>
                  <a:pt x="71246" y="347091"/>
                </a:lnTo>
                <a:lnTo>
                  <a:pt x="69976" y="348488"/>
                </a:lnTo>
                <a:lnTo>
                  <a:pt x="68833" y="350012"/>
                </a:lnTo>
                <a:lnTo>
                  <a:pt x="66928" y="351155"/>
                </a:lnTo>
                <a:lnTo>
                  <a:pt x="64134" y="352044"/>
                </a:lnTo>
                <a:lnTo>
                  <a:pt x="61468" y="353060"/>
                </a:lnTo>
                <a:lnTo>
                  <a:pt x="57784" y="353695"/>
                </a:lnTo>
                <a:lnTo>
                  <a:pt x="53212" y="354330"/>
                </a:lnTo>
                <a:lnTo>
                  <a:pt x="48640" y="354838"/>
                </a:lnTo>
                <a:lnTo>
                  <a:pt x="42799" y="355092"/>
                </a:lnTo>
                <a:lnTo>
                  <a:pt x="35687" y="355092"/>
                </a:lnTo>
                <a:lnTo>
                  <a:pt x="28828" y="355092"/>
                </a:lnTo>
                <a:lnTo>
                  <a:pt x="7365" y="352044"/>
                </a:lnTo>
                <a:lnTo>
                  <a:pt x="4571" y="351155"/>
                </a:lnTo>
                <a:lnTo>
                  <a:pt x="2666" y="350012"/>
                </a:lnTo>
                <a:lnTo>
                  <a:pt x="1650" y="348488"/>
                </a:lnTo>
                <a:lnTo>
                  <a:pt x="507" y="347091"/>
                </a:lnTo>
                <a:lnTo>
                  <a:pt x="0" y="345439"/>
                </a:lnTo>
                <a:lnTo>
                  <a:pt x="0" y="343662"/>
                </a:lnTo>
                <a:lnTo>
                  <a:pt x="0" y="22733"/>
                </a:lnTo>
                <a:lnTo>
                  <a:pt x="0" y="14732"/>
                </a:lnTo>
                <a:lnTo>
                  <a:pt x="2031" y="8889"/>
                </a:lnTo>
                <a:lnTo>
                  <a:pt x="6095" y="5334"/>
                </a:lnTo>
                <a:lnTo>
                  <a:pt x="10159" y="1778"/>
                </a:lnTo>
                <a:lnTo>
                  <a:pt x="15239" y="0"/>
                </a:lnTo>
                <a:lnTo>
                  <a:pt x="2120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8895" y="561975"/>
            <a:ext cx="291465" cy="356235"/>
          </a:xfrm>
          <a:custGeom>
            <a:avLst/>
            <a:gdLst/>
            <a:ahLst/>
            <a:cxnLst/>
            <a:rect l="l" t="t" r="r" b="b"/>
            <a:pathLst>
              <a:path w="291464" h="356234">
                <a:moveTo>
                  <a:pt x="259968" y="0"/>
                </a:moveTo>
                <a:lnTo>
                  <a:pt x="266191" y="0"/>
                </a:lnTo>
                <a:lnTo>
                  <a:pt x="271271" y="253"/>
                </a:lnTo>
                <a:lnTo>
                  <a:pt x="275463" y="635"/>
                </a:lnTo>
                <a:lnTo>
                  <a:pt x="279653" y="1142"/>
                </a:lnTo>
                <a:lnTo>
                  <a:pt x="282955" y="1904"/>
                </a:lnTo>
                <a:lnTo>
                  <a:pt x="285241" y="3048"/>
                </a:lnTo>
                <a:lnTo>
                  <a:pt x="287527" y="4063"/>
                </a:lnTo>
                <a:lnTo>
                  <a:pt x="289051" y="5334"/>
                </a:lnTo>
                <a:lnTo>
                  <a:pt x="289940" y="6858"/>
                </a:lnTo>
                <a:lnTo>
                  <a:pt x="290956" y="8254"/>
                </a:lnTo>
                <a:lnTo>
                  <a:pt x="291338" y="9905"/>
                </a:lnTo>
                <a:lnTo>
                  <a:pt x="291338" y="11684"/>
                </a:lnTo>
                <a:lnTo>
                  <a:pt x="291338" y="329311"/>
                </a:lnTo>
                <a:lnTo>
                  <a:pt x="291338" y="333501"/>
                </a:lnTo>
                <a:lnTo>
                  <a:pt x="290575" y="337312"/>
                </a:lnTo>
                <a:lnTo>
                  <a:pt x="267715" y="354964"/>
                </a:lnTo>
                <a:lnTo>
                  <a:pt x="264287" y="354964"/>
                </a:lnTo>
                <a:lnTo>
                  <a:pt x="233679" y="354964"/>
                </a:lnTo>
                <a:lnTo>
                  <a:pt x="227329" y="354964"/>
                </a:lnTo>
                <a:lnTo>
                  <a:pt x="221868" y="354329"/>
                </a:lnTo>
                <a:lnTo>
                  <a:pt x="190204" y="327870"/>
                </a:lnTo>
                <a:lnTo>
                  <a:pt x="180720" y="310261"/>
                </a:lnTo>
                <a:lnTo>
                  <a:pt x="92837" y="145034"/>
                </a:lnTo>
                <a:lnTo>
                  <a:pt x="73386" y="104727"/>
                </a:lnTo>
                <a:lnTo>
                  <a:pt x="62991" y="80010"/>
                </a:lnTo>
                <a:lnTo>
                  <a:pt x="62483" y="80010"/>
                </a:lnTo>
                <a:lnTo>
                  <a:pt x="64134" y="119252"/>
                </a:lnTo>
                <a:lnTo>
                  <a:pt x="64642" y="159512"/>
                </a:lnTo>
                <a:lnTo>
                  <a:pt x="64642" y="344424"/>
                </a:lnTo>
                <a:lnTo>
                  <a:pt x="64642" y="346201"/>
                </a:lnTo>
                <a:lnTo>
                  <a:pt x="64134" y="347852"/>
                </a:lnTo>
                <a:lnTo>
                  <a:pt x="63118" y="349250"/>
                </a:lnTo>
                <a:lnTo>
                  <a:pt x="62229" y="350774"/>
                </a:lnTo>
                <a:lnTo>
                  <a:pt x="38480" y="356108"/>
                </a:lnTo>
                <a:lnTo>
                  <a:pt x="31876" y="356108"/>
                </a:lnTo>
                <a:lnTo>
                  <a:pt x="25526" y="356108"/>
                </a:lnTo>
                <a:lnTo>
                  <a:pt x="0" y="346201"/>
                </a:lnTo>
                <a:lnTo>
                  <a:pt x="0" y="344424"/>
                </a:lnTo>
                <a:lnTo>
                  <a:pt x="0" y="26797"/>
                </a:lnTo>
                <a:lnTo>
                  <a:pt x="0" y="18161"/>
                </a:lnTo>
                <a:lnTo>
                  <a:pt x="2412" y="11811"/>
                </a:lnTo>
                <a:lnTo>
                  <a:pt x="7492" y="7492"/>
                </a:lnTo>
                <a:lnTo>
                  <a:pt x="12445" y="3175"/>
                </a:lnTo>
                <a:lnTo>
                  <a:pt x="18668" y="1015"/>
                </a:lnTo>
                <a:lnTo>
                  <a:pt x="25907" y="1015"/>
                </a:lnTo>
                <a:lnTo>
                  <a:pt x="64388" y="1015"/>
                </a:lnTo>
                <a:lnTo>
                  <a:pt x="71374" y="1015"/>
                </a:lnTo>
                <a:lnTo>
                  <a:pt x="77215" y="1650"/>
                </a:lnTo>
                <a:lnTo>
                  <a:pt x="81914" y="2794"/>
                </a:lnTo>
                <a:lnTo>
                  <a:pt x="86613" y="4063"/>
                </a:lnTo>
                <a:lnTo>
                  <a:pt x="90804" y="5969"/>
                </a:lnTo>
                <a:lnTo>
                  <a:pt x="94614" y="8762"/>
                </a:lnTo>
                <a:lnTo>
                  <a:pt x="98297" y="11429"/>
                </a:lnTo>
                <a:lnTo>
                  <a:pt x="115188" y="37973"/>
                </a:lnTo>
                <a:lnTo>
                  <a:pt x="184022" y="167132"/>
                </a:lnTo>
                <a:lnTo>
                  <a:pt x="187049" y="172993"/>
                </a:lnTo>
                <a:lnTo>
                  <a:pt x="190039" y="178784"/>
                </a:lnTo>
                <a:lnTo>
                  <a:pt x="193006" y="184527"/>
                </a:lnTo>
                <a:lnTo>
                  <a:pt x="195960" y="190246"/>
                </a:lnTo>
                <a:lnTo>
                  <a:pt x="199770" y="197738"/>
                </a:lnTo>
                <a:lnTo>
                  <a:pt x="203580" y="205359"/>
                </a:lnTo>
                <a:lnTo>
                  <a:pt x="207263" y="212851"/>
                </a:lnTo>
                <a:lnTo>
                  <a:pt x="210819" y="220472"/>
                </a:lnTo>
                <a:lnTo>
                  <a:pt x="214375" y="227837"/>
                </a:lnTo>
                <a:lnTo>
                  <a:pt x="217931" y="235076"/>
                </a:lnTo>
                <a:lnTo>
                  <a:pt x="221360" y="242442"/>
                </a:lnTo>
                <a:lnTo>
                  <a:pt x="224662" y="249682"/>
                </a:lnTo>
                <a:lnTo>
                  <a:pt x="227964" y="256921"/>
                </a:lnTo>
                <a:lnTo>
                  <a:pt x="228218" y="256921"/>
                </a:lnTo>
                <a:lnTo>
                  <a:pt x="227075" y="217042"/>
                </a:lnTo>
                <a:lnTo>
                  <a:pt x="226567" y="177546"/>
                </a:lnTo>
                <a:lnTo>
                  <a:pt x="226567" y="11684"/>
                </a:lnTo>
                <a:lnTo>
                  <a:pt x="226567" y="9905"/>
                </a:lnTo>
                <a:lnTo>
                  <a:pt x="233679" y="3048"/>
                </a:lnTo>
                <a:lnTo>
                  <a:pt x="236219" y="1904"/>
                </a:lnTo>
                <a:lnTo>
                  <a:pt x="239649" y="1142"/>
                </a:lnTo>
                <a:lnTo>
                  <a:pt x="243839" y="635"/>
                </a:lnTo>
                <a:lnTo>
                  <a:pt x="248030" y="253"/>
                </a:lnTo>
                <a:lnTo>
                  <a:pt x="253364" y="0"/>
                </a:lnTo>
                <a:lnTo>
                  <a:pt x="2599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9542" y="561466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8" y="0"/>
                </a:moveTo>
                <a:lnTo>
                  <a:pt x="43053" y="0"/>
                </a:lnTo>
                <a:lnTo>
                  <a:pt x="48895" y="254"/>
                </a:lnTo>
                <a:lnTo>
                  <a:pt x="53467" y="762"/>
                </a:lnTo>
                <a:lnTo>
                  <a:pt x="58039" y="1270"/>
                </a:lnTo>
                <a:lnTo>
                  <a:pt x="61722" y="2032"/>
                </a:lnTo>
                <a:lnTo>
                  <a:pt x="64389" y="2921"/>
                </a:lnTo>
                <a:lnTo>
                  <a:pt x="67183" y="3810"/>
                </a:lnTo>
                <a:lnTo>
                  <a:pt x="69087" y="5080"/>
                </a:lnTo>
                <a:lnTo>
                  <a:pt x="70231" y="6477"/>
                </a:lnTo>
                <a:lnTo>
                  <a:pt x="71501" y="8000"/>
                </a:lnTo>
                <a:lnTo>
                  <a:pt x="72009" y="9652"/>
                </a:lnTo>
                <a:lnTo>
                  <a:pt x="72009" y="11430"/>
                </a:lnTo>
                <a:lnTo>
                  <a:pt x="72009" y="345186"/>
                </a:lnTo>
                <a:lnTo>
                  <a:pt x="72009" y="346963"/>
                </a:lnTo>
                <a:lnTo>
                  <a:pt x="71501" y="348615"/>
                </a:lnTo>
                <a:lnTo>
                  <a:pt x="70231" y="350012"/>
                </a:lnTo>
                <a:lnTo>
                  <a:pt x="69087" y="351536"/>
                </a:lnTo>
                <a:lnTo>
                  <a:pt x="67183" y="352679"/>
                </a:lnTo>
                <a:lnTo>
                  <a:pt x="64389" y="353568"/>
                </a:lnTo>
                <a:lnTo>
                  <a:pt x="61722" y="354584"/>
                </a:lnTo>
                <a:lnTo>
                  <a:pt x="58039" y="355219"/>
                </a:lnTo>
                <a:lnTo>
                  <a:pt x="53467" y="355854"/>
                </a:lnTo>
                <a:lnTo>
                  <a:pt x="48895" y="356362"/>
                </a:lnTo>
                <a:lnTo>
                  <a:pt x="43053" y="356616"/>
                </a:lnTo>
                <a:lnTo>
                  <a:pt x="36068" y="356616"/>
                </a:lnTo>
                <a:lnTo>
                  <a:pt x="29083" y="356616"/>
                </a:lnTo>
                <a:lnTo>
                  <a:pt x="7620" y="353568"/>
                </a:lnTo>
                <a:lnTo>
                  <a:pt x="4826" y="352679"/>
                </a:lnTo>
                <a:lnTo>
                  <a:pt x="2921" y="351536"/>
                </a:lnTo>
                <a:lnTo>
                  <a:pt x="1778" y="350012"/>
                </a:lnTo>
                <a:lnTo>
                  <a:pt x="508" y="348615"/>
                </a:lnTo>
                <a:lnTo>
                  <a:pt x="0" y="346963"/>
                </a:lnTo>
                <a:lnTo>
                  <a:pt x="0" y="345186"/>
                </a:lnTo>
                <a:lnTo>
                  <a:pt x="0" y="11430"/>
                </a:lnTo>
                <a:lnTo>
                  <a:pt x="0" y="9652"/>
                </a:lnTo>
                <a:lnTo>
                  <a:pt x="508" y="8000"/>
                </a:lnTo>
                <a:lnTo>
                  <a:pt x="1778" y="6477"/>
                </a:lnTo>
                <a:lnTo>
                  <a:pt x="2921" y="5080"/>
                </a:lnTo>
                <a:lnTo>
                  <a:pt x="29083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7147" y="561466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19" y="0"/>
                </a:moveTo>
                <a:lnTo>
                  <a:pt x="200659" y="2286"/>
                </a:lnTo>
                <a:lnTo>
                  <a:pt x="212216" y="14986"/>
                </a:lnTo>
                <a:lnTo>
                  <a:pt x="321436" y="328168"/>
                </a:lnTo>
                <a:lnTo>
                  <a:pt x="323595" y="334772"/>
                </a:lnTo>
                <a:lnTo>
                  <a:pt x="324992" y="339979"/>
                </a:lnTo>
                <a:lnTo>
                  <a:pt x="325500" y="343788"/>
                </a:lnTo>
                <a:lnTo>
                  <a:pt x="326135" y="347599"/>
                </a:lnTo>
                <a:lnTo>
                  <a:pt x="325373" y="350520"/>
                </a:lnTo>
                <a:lnTo>
                  <a:pt x="323341" y="352425"/>
                </a:lnTo>
                <a:lnTo>
                  <a:pt x="321309" y="354330"/>
                </a:lnTo>
                <a:lnTo>
                  <a:pt x="317753" y="355473"/>
                </a:lnTo>
                <a:lnTo>
                  <a:pt x="312673" y="355981"/>
                </a:lnTo>
                <a:lnTo>
                  <a:pt x="307594" y="356362"/>
                </a:lnTo>
                <a:lnTo>
                  <a:pt x="300608" y="356616"/>
                </a:lnTo>
                <a:lnTo>
                  <a:pt x="291719" y="356616"/>
                </a:lnTo>
                <a:lnTo>
                  <a:pt x="282447" y="356616"/>
                </a:lnTo>
                <a:lnTo>
                  <a:pt x="275208" y="356488"/>
                </a:lnTo>
                <a:lnTo>
                  <a:pt x="270001" y="356235"/>
                </a:lnTo>
                <a:lnTo>
                  <a:pt x="264794" y="355981"/>
                </a:lnTo>
                <a:lnTo>
                  <a:pt x="252348" y="351155"/>
                </a:lnTo>
                <a:lnTo>
                  <a:pt x="251205" y="349758"/>
                </a:lnTo>
                <a:lnTo>
                  <a:pt x="250316" y="347725"/>
                </a:lnTo>
                <a:lnTo>
                  <a:pt x="249681" y="345440"/>
                </a:lnTo>
                <a:lnTo>
                  <a:pt x="225805" y="274447"/>
                </a:lnTo>
                <a:lnTo>
                  <a:pt x="93090" y="274447"/>
                </a:lnTo>
                <a:lnTo>
                  <a:pt x="70738" y="343535"/>
                </a:lnTo>
                <a:lnTo>
                  <a:pt x="69976" y="346075"/>
                </a:lnTo>
                <a:lnTo>
                  <a:pt x="69087" y="348234"/>
                </a:lnTo>
                <a:lnTo>
                  <a:pt x="67817" y="349885"/>
                </a:lnTo>
                <a:lnTo>
                  <a:pt x="66675" y="351663"/>
                </a:lnTo>
                <a:lnTo>
                  <a:pt x="64769" y="353060"/>
                </a:lnTo>
                <a:lnTo>
                  <a:pt x="62102" y="354075"/>
                </a:lnTo>
                <a:lnTo>
                  <a:pt x="59435" y="354965"/>
                </a:lnTo>
                <a:lnTo>
                  <a:pt x="55752" y="355727"/>
                </a:lnTo>
                <a:lnTo>
                  <a:pt x="50926" y="356108"/>
                </a:lnTo>
                <a:lnTo>
                  <a:pt x="46100" y="356488"/>
                </a:lnTo>
                <a:lnTo>
                  <a:pt x="39750" y="356616"/>
                </a:lnTo>
                <a:lnTo>
                  <a:pt x="32003" y="356616"/>
                </a:lnTo>
                <a:lnTo>
                  <a:pt x="23621" y="356616"/>
                </a:lnTo>
                <a:lnTo>
                  <a:pt x="0" y="346837"/>
                </a:lnTo>
                <a:lnTo>
                  <a:pt x="507" y="342900"/>
                </a:lnTo>
                <a:lnTo>
                  <a:pt x="1142" y="339090"/>
                </a:lnTo>
                <a:lnTo>
                  <a:pt x="2412" y="334010"/>
                </a:lnTo>
                <a:lnTo>
                  <a:pt x="4698" y="327660"/>
                </a:lnTo>
                <a:lnTo>
                  <a:pt x="113664" y="14097"/>
                </a:lnTo>
                <a:lnTo>
                  <a:pt x="114680" y="11049"/>
                </a:lnTo>
                <a:lnTo>
                  <a:pt x="115950" y="8509"/>
                </a:lnTo>
                <a:lnTo>
                  <a:pt x="117475" y="6604"/>
                </a:lnTo>
                <a:lnTo>
                  <a:pt x="118871" y="4699"/>
                </a:lnTo>
                <a:lnTo>
                  <a:pt x="121157" y="3302"/>
                </a:lnTo>
                <a:lnTo>
                  <a:pt x="124459" y="2286"/>
                </a:lnTo>
                <a:lnTo>
                  <a:pt x="127634" y="1270"/>
                </a:lnTo>
                <a:lnTo>
                  <a:pt x="131952" y="635"/>
                </a:lnTo>
                <a:lnTo>
                  <a:pt x="137667" y="381"/>
                </a:lnTo>
                <a:lnTo>
                  <a:pt x="143255" y="127"/>
                </a:lnTo>
                <a:lnTo>
                  <a:pt x="150748" y="0"/>
                </a:lnTo>
                <a:lnTo>
                  <a:pt x="16001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9055" y="561466"/>
            <a:ext cx="276225" cy="356870"/>
          </a:xfrm>
          <a:custGeom>
            <a:avLst/>
            <a:gdLst/>
            <a:ahLst/>
            <a:cxnLst/>
            <a:rect l="l" t="t" r="r" b="b"/>
            <a:pathLst>
              <a:path w="276225" h="356869">
                <a:moveTo>
                  <a:pt x="36067" y="0"/>
                </a:moveTo>
                <a:lnTo>
                  <a:pt x="43053" y="0"/>
                </a:lnTo>
                <a:lnTo>
                  <a:pt x="48894" y="254"/>
                </a:lnTo>
                <a:lnTo>
                  <a:pt x="53466" y="762"/>
                </a:lnTo>
                <a:lnTo>
                  <a:pt x="58038" y="1270"/>
                </a:lnTo>
                <a:lnTo>
                  <a:pt x="61721" y="2032"/>
                </a:lnTo>
                <a:lnTo>
                  <a:pt x="64388" y="2921"/>
                </a:lnTo>
                <a:lnTo>
                  <a:pt x="67182" y="3810"/>
                </a:lnTo>
                <a:lnTo>
                  <a:pt x="69087" y="5080"/>
                </a:lnTo>
                <a:lnTo>
                  <a:pt x="70103" y="6477"/>
                </a:lnTo>
                <a:lnTo>
                  <a:pt x="71247" y="8000"/>
                </a:lnTo>
                <a:lnTo>
                  <a:pt x="71754" y="9652"/>
                </a:lnTo>
                <a:lnTo>
                  <a:pt x="71754" y="11430"/>
                </a:lnTo>
                <a:lnTo>
                  <a:pt x="71754" y="141097"/>
                </a:lnTo>
                <a:lnTo>
                  <a:pt x="203961" y="141097"/>
                </a:lnTo>
                <a:lnTo>
                  <a:pt x="203961" y="11430"/>
                </a:lnTo>
                <a:lnTo>
                  <a:pt x="203961" y="9652"/>
                </a:lnTo>
                <a:lnTo>
                  <a:pt x="232917" y="0"/>
                </a:lnTo>
                <a:lnTo>
                  <a:pt x="240029" y="0"/>
                </a:lnTo>
                <a:lnTo>
                  <a:pt x="246887" y="0"/>
                </a:lnTo>
                <a:lnTo>
                  <a:pt x="268097" y="2921"/>
                </a:lnTo>
                <a:lnTo>
                  <a:pt x="270891" y="3810"/>
                </a:lnTo>
                <a:lnTo>
                  <a:pt x="272795" y="5080"/>
                </a:lnTo>
                <a:lnTo>
                  <a:pt x="274066" y="6477"/>
                </a:lnTo>
                <a:lnTo>
                  <a:pt x="275208" y="8000"/>
                </a:lnTo>
                <a:lnTo>
                  <a:pt x="275844" y="9652"/>
                </a:lnTo>
                <a:lnTo>
                  <a:pt x="275844" y="11430"/>
                </a:lnTo>
                <a:lnTo>
                  <a:pt x="275844" y="345186"/>
                </a:lnTo>
                <a:lnTo>
                  <a:pt x="275844" y="346963"/>
                </a:lnTo>
                <a:lnTo>
                  <a:pt x="275208" y="348615"/>
                </a:lnTo>
                <a:lnTo>
                  <a:pt x="274066" y="350012"/>
                </a:lnTo>
                <a:lnTo>
                  <a:pt x="272795" y="351536"/>
                </a:lnTo>
                <a:lnTo>
                  <a:pt x="270891" y="352679"/>
                </a:lnTo>
                <a:lnTo>
                  <a:pt x="268097" y="353568"/>
                </a:lnTo>
                <a:lnTo>
                  <a:pt x="265429" y="354584"/>
                </a:lnTo>
                <a:lnTo>
                  <a:pt x="261747" y="355219"/>
                </a:lnTo>
                <a:lnTo>
                  <a:pt x="257175" y="355854"/>
                </a:lnTo>
                <a:lnTo>
                  <a:pt x="252603" y="356362"/>
                </a:lnTo>
                <a:lnTo>
                  <a:pt x="246887" y="356616"/>
                </a:lnTo>
                <a:lnTo>
                  <a:pt x="240029" y="356616"/>
                </a:lnTo>
                <a:lnTo>
                  <a:pt x="232917" y="356616"/>
                </a:lnTo>
                <a:lnTo>
                  <a:pt x="211454" y="353568"/>
                </a:lnTo>
                <a:lnTo>
                  <a:pt x="208787" y="352679"/>
                </a:lnTo>
                <a:lnTo>
                  <a:pt x="206882" y="351536"/>
                </a:lnTo>
                <a:lnTo>
                  <a:pt x="205739" y="350012"/>
                </a:lnTo>
                <a:lnTo>
                  <a:pt x="204597" y="348615"/>
                </a:lnTo>
                <a:lnTo>
                  <a:pt x="203961" y="346963"/>
                </a:lnTo>
                <a:lnTo>
                  <a:pt x="203961" y="345186"/>
                </a:lnTo>
                <a:lnTo>
                  <a:pt x="203961" y="202311"/>
                </a:lnTo>
                <a:lnTo>
                  <a:pt x="71754" y="202311"/>
                </a:lnTo>
                <a:lnTo>
                  <a:pt x="71754" y="345186"/>
                </a:lnTo>
                <a:lnTo>
                  <a:pt x="71754" y="346963"/>
                </a:lnTo>
                <a:lnTo>
                  <a:pt x="71247" y="348615"/>
                </a:lnTo>
                <a:lnTo>
                  <a:pt x="70103" y="350012"/>
                </a:lnTo>
                <a:lnTo>
                  <a:pt x="69087" y="351536"/>
                </a:lnTo>
                <a:lnTo>
                  <a:pt x="67182" y="352679"/>
                </a:lnTo>
                <a:lnTo>
                  <a:pt x="64388" y="353568"/>
                </a:lnTo>
                <a:lnTo>
                  <a:pt x="61721" y="354584"/>
                </a:lnTo>
                <a:lnTo>
                  <a:pt x="58038" y="355219"/>
                </a:lnTo>
                <a:lnTo>
                  <a:pt x="53466" y="355854"/>
                </a:lnTo>
                <a:lnTo>
                  <a:pt x="48894" y="356362"/>
                </a:lnTo>
                <a:lnTo>
                  <a:pt x="43053" y="356616"/>
                </a:lnTo>
                <a:lnTo>
                  <a:pt x="36067" y="356616"/>
                </a:lnTo>
                <a:lnTo>
                  <a:pt x="29082" y="356616"/>
                </a:lnTo>
                <a:lnTo>
                  <a:pt x="7619" y="353568"/>
                </a:lnTo>
                <a:lnTo>
                  <a:pt x="4825" y="352679"/>
                </a:lnTo>
                <a:lnTo>
                  <a:pt x="2920" y="351536"/>
                </a:lnTo>
                <a:lnTo>
                  <a:pt x="1778" y="350012"/>
                </a:lnTo>
                <a:lnTo>
                  <a:pt x="507" y="348615"/>
                </a:lnTo>
                <a:lnTo>
                  <a:pt x="0" y="346963"/>
                </a:lnTo>
                <a:lnTo>
                  <a:pt x="0" y="345186"/>
                </a:lnTo>
                <a:lnTo>
                  <a:pt x="0" y="11430"/>
                </a:lnTo>
                <a:lnTo>
                  <a:pt x="0" y="9652"/>
                </a:lnTo>
                <a:lnTo>
                  <a:pt x="507" y="8000"/>
                </a:lnTo>
                <a:lnTo>
                  <a:pt x="1778" y="6477"/>
                </a:lnTo>
                <a:lnTo>
                  <a:pt x="2920" y="5080"/>
                </a:lnTo>
                <a:lnTo>
                  <a:pt x="4825" y="3810"/>
                </a:lnTo>
                <a:lnTo>
                  <a:pt x="7619" y="2921"/>
                </a:lnTo>
                <a:lnTo>
                  <a:pt x="10286" y="2032"/>
                </a:lnTo>
                <a:lnTo>
                  <a:pt x="13969" y="1270"/>
                </a:lnTo>
                <a:lnTo>
                  <a:pt x="18668" y="762"/>
                </a:lnTo>
                <a:lnTo>
                  <a:pt x="23367" y="254"/>
                </a:lnTo>
                <a:lnTo>
                  <a:pt x="29082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6419" y="557276"/>
            <a:ext cx="261620" cy="365125"/>
          </a:xfrm>
          <a:custGeom>
            <a:avLst/>
            <a:gdLst/>
            <a:ahLst/>
            <a:cxnLst/>
            <a:rect l="l" t="t" r="r" b="b"/>
            <a:pathLst>
              <a:path w="261619" h="365125">
                <a:moveTo>
                  <a:pt x="163868" y="0"/>
                </a:moveTo>
                <a:lnTo>
                  <a:pt x="205409" y="5333"/>
                </a:lnTo>
                <a:lnTo>
                  <a:pt x="238417" y="18034"/>
                </a:lnTo>
                <a:lnTo>
                  <a:pt x="244614" y="21462"/>
                </a:lnTo>
                <a:lnTo>
                  <a:pt x="259803" y="48387"/>
                </a:lnTo>
                <a:lnTo>
                  <a:pt x="260184" y="51815"/>
                </a:lnTo>
                <a:lnTo>
                  <a:pt x="260311" y="56134"/>
                </a:lnTo>
                <a:lnTo>
                  <a:pt x="260311" y="61213"/>
                </a:lnTo>
                <a:lnTo>
                  <a:pt x="260311" y="66675"/>
                </a:lnTo>
                <a:lnTo>
                  <a:pt x="260057" y="71374"/>
                </a:lnTo>
                <a:lnTo>
                  <a:pt x="259676" y="75184"/>
                </a:lnTo>
                <a:lnTo>
                  <a:pt x="259295" y="78994"/>
                </a:lnTo>
                <a:lnTo>
                  <a:pt x="251802" y="91312"/>
                </a:lnTo>
                <a:lnTo>
                  <a:pt x="250164" y="91312"/>
                </a:lnTo>
                <a:lnTo>
                  <a:pt x="247434" y="91312"/>
                </a:lnTo>
                <a:lnTo>
                  <a:pt x="243979" y="89662"/>
                </a:lnTo>
                <a:lnTo>
                  <a:pt x="239788" y="86487"/>
                </a:lnTo>
                <a:lnTo>
                  <a:pt x="235597" y="83312"/>
                </a:lnTo>
                <a:lnTo>
                  <a:pt x="199783" y="65150"/>
                </a:lnTo>
                <a:lnTo>
                  <a:pt x="166865" y="60451"/>
                </a:lnTo>
                <a:lnTo>
                  <a:pt x="156632" y="60977"/>
                </a:lnTo>
                <a:lnTo>
                  <a:pt x="114025" y="79422"/>
                </a:lnTo>
                <a:lnTo>
                  <a:pt x="90981" y="111236"/>
                </a:lnTo>
                <a:lnTo>
                  <a:pt x="79070" y="156305"/>
                </a:lnTo>
                <a:lnTo>
                  <a:pt x="77571" y="183261"/>
                </a:lnTo>
                <a:lnTo>
                  <a:pt x="77971" y="198338"/>
                </a:lnTo>
                <a:lnTo>
                  <a:pt x="83985" y="237236"/>
                </a:lnTo>
                <a:lnTo>
                  <a:pt x="102285" y="274827"/>
                </a:lnTo>
                <a:lnTo>
                  <a:pt x="139620" y="299966"/>
                </a:lnTo>
                <a:lnTo>
                  <a:pt x="168782" y="304038"/>
                </a:lnTo>
                <a:lnTo>
                  <a:pt x="178014" y="303752"/>
                </a:lnTo>
                <a:lnTo>
                  <a:pt x="220487" y="292197"/>
                </a:lnTo>
                <a:lnTo>
                  <a:pt x="242112" y="279653"/>
                </a:lnTo>
                <a:lnTo>
                  <a:pt x="246392" y="276733"/>
                </a:lnTo>
                <a:lnTo>
                  <a:pt x="249707" y="275336"/>
                </a:lnTo>
                <a:lnTo>
                  <a:pt x="252082" y="275336"/>
                </a:lnTo>
                <a:lnTo>
                  <a:pt x="253834" y="275336"/>
                </a:lnTo>
                <a:lnTo>
                  <a:pt x="255358" y="275716"/>
                </a:lnTo>
                <a:lnTo>
                  <a:pt x="256501" y="276478"/>
                </a:lnTo>
                <a:lnTo>
                  <a:pt x="257517" y="277113"/>
                </a:lnTo>
                <a:lnTo>
                  <a:pt x="258406" y="278638"/>
                </a:lnTo>
                <a:lnTo>
                  <a:pt x="259168" y="280797"/>
                </a:lnTo>
                <a:lnTo>
                  <a:pt x="259930" y="282956"/>
                </a:lnTo>
                <a:lnTo>
                  <a:pt x="260438" y="286003"/>
                </a:lnTo>
                <a:lnTo>
                  <a:pt x="260819" y="289940"/>
                </a:lnTo>
                <a:lnTo>
                  <a:pt x="261200" y="293877"/>
                </a:lnTo>
                <a:lnTo>
                  <a:pt x="261327" y="299085"/>
                </a:lnTo>
                <a:lnTo>
                  <a:pt x="261327" y="305688"/>
                </a:lnTo>
                <a:lnTo>
                  <a:pt x="261327" y="310134"/>
                </a:lnTo>
                <a:lnTo>
                  <a:pt x="261200" y="314071"/>
                </a:lnTo>
                <a:lnTo>
                  <a:pt x="260946" y="317246"/>
                </a:lnTo>
                <a:lnTo>
                  <a:pt x="260692" y="320421"/>
                </a:lnTo>
                <a:lnTo>
                  <a:pt x="260311" y="323214"/>
                </a:lnTo>
                <a:lnTo>
                  <a:pt x="259676" y="325500"/>
                </a:lnTo>
                <a:lnTo>
                  <a:pt x="259168" y="327660"/>
                </a:lnTo>
                <a:lnTo>
                  <a:pt x="228815" y="351409"/>
                </a:lnTo>
                <a:lnTo>
                  <a:pt x="192125" y="361950"/>
                </a:lnTo>
                <a:lnTo>
                  <a:pt x="157581" y="364871"/>
                </a:lnTo>
                <a:lnTo>
                  <a:pt x="139867" y="364178"/>
                </a:lnTo>
                <a:lnTo>
                  <a:pt x="92036" y="353695"/>
                </a:lnTo>
                <a:lnTo>
                  <a:pt x="53126" y="330727"/>
                </a:lnTo>
                <a:lnTo>
                  <a:pt x="24242" y="295243"/>
                </a:lnTo>
                <a:lnTo>
                  <a:pt x="6150" y="247328"/>
                </a:lnTo>
                <a:lnTo>
                  <a:pt x="683" y="208553"/>
                </a:lnTo>
                <a:lnTo>
                  <a:pt x="0" y="187071"/>
                </a:lnTo>
                <a:lnTo>
                  <a:pt x="752" y="165211"/>
                </a:lnTo>
                <a:lnTo>
                  <a:pt x="6766" y="125206"/>
                </a:lnTo>
                <a:lnTo>
                  <a:pt x="26427" y="74961"/>
                </a:lnTo>
                <a:lnTo>
                  <a:pt x="56939" y="37214"/>
                </a:lnTo>
                <a:lnTo>
                  <a:pt x="97370" y="12319"/>
                </a:lnTo>
                <a:lnTo>
                  <a:pt x="146089" y="781"/>
                </a:lnTo>
                <a:lnTo>
                  <a:pt x="163868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5230" y="556768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4" h="366394">
                <a:moveTo>
                  <a:pt x="170687" y="0"/>
                </a:moveTo>
                <a:lnTo>
                  <a:pt x="225677" y="6000"/>
                </a:lnTo>
                <a:lnTo>
                  <a:pt x="269859" y="24193"/>
                </a:lnTo>
                <a:lnTo>
                  <a:pt x="302654" y="55219"/>
                </a:lnTo>
                <a:lnTo>
                  <a:pt x="324104" y="99314"/>
                </a:lnTo>
                <a:lnTo>
                  <a:pt x="333980" y="156749"/>
                </a:lnTo>
                <a:lnTo>
                  <a:pt x="334644" y="178943"/>
                </a:lnTo>
                <a:lnTo>
                  <a:pt x="333956" y="200298"/>
                </a:lnTo>
                <a:lnTo>
                  <a:pt x="328483" y="239629"/>
                </a:lnTo>
                <a:lnTo>
                  <a:pt x="310086" y="289575"/>
                </a:lnTo>
                <a:lnTo>
                  <a:pt x="279784" y="327739"/>
                </a:lnTo>
                <a:lnTo>
                  <a:pt x="237744" y="353314"/>
                </a:lnTo>
                <a:lnTo>
                  <a:pt x="184451" y="365208"/>
                </a:lnTo>
                <a:lnTo>
                  <a:pt x="164211" y="366014"/>
                </a:lnTo>
                <a:lnTo>
                  <a:pt x="144226" y="365327"/>
                </a:lnTo>
                <a:lnTo>
                  <a:pt x="92201" y="355219"/>
                </a:lnTo>
                <a:lnTo>
                  <a:pt x="51929" y="332609"/>
                </a:lnTo>
                <a:lnTo>
                  <a:pt x="23129" y="297132"/>
                </a:lnTo>
                <a:lnTo>
                  <a:pt x="5786" y="248156"/>
                </a:lnTo>
                <a:lnTo>
                  <a:pt x="642" y="207718"/>
                </a:lnTo>
                <a:lnTo>
                  <a:pt x="0" y="185166"/>
                </a:lnTo>
                <a:lnTo>
                  <a:pt x="690" y="164262"/>
                </a:lnTo>
                <a:lnTo>
                  <a:pt x="6215" y="125694"/>
                </a:lnTo>
                <a:lnTo>
                  <a:pt x="24574" y="76342"/>
                </a:lnTo>
                <a:lnTo>
                  <a:pt x="54913" y="38348"/>
                </a:lnTo>
                <a:lnTo>
                  <a:pt x="96900" y="12827"/>
                </a:lnTo>
                <a:lnTo>
                  <a:pt x="150354" y="807"/>
                </a:lnTo>
                <a:lnTo>
                  <a:pt x="1706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6270" y="1192117"/>
            <a:ext cx="1096885" cy="446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2325" y="1227836"/>
            <a:ext cx="1015873" cy="364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4998" y="1233550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208" y="0"/>
                </a:moveTo>
                <a:lnTo>
                  <a:pt x="197738" y="0"/>
                </a:lnTo>
                <a:lnTo>
                  <a:pt x="199262" y="0"/>
                </a:lnTo>
                <a:lnTo>
                  <a:pt x="200787" y="508"/>
                </a:lnTo>
                <a:lnTo>
                  <a:pt x="202056" y="1397"/>
                </a:lnTo>
                <a:lnTo>
                  <a:pt x="203326" y="2286"/>
                </a:lnTo>
                <a:lnTo>
                  <a:pt x="204469" y="3937"/>
                </a:lnTo>
                <a:lnTo>
                  <a:pt x="205358" y="6223"/>
                </a:lnTo>
                <a:lnTo>
                  <a:pt x="206248" y="8509"/>
                </a:lnTo>
                <a:lnTo>
                  <a:pt x="206882" y="11429"/>
                </a:lnTo>
                <a:lnTo>
                  <a:pt x="207390" y="14986"/>
                </a:lnTo>
                <a:lnTo>
                  <a:pt x="207771" y="18541"/>
                </a:lnTo>
                <a:lnTo>
                  <a:pt x="208025" y="22987"/>
                </a:lnTo>
                <a:lnTo>
                  <a:pt x="208025" y="28448"/>
                </a:lnTo>
                <a:lnTo>
                  <a:pt x="208025" y="33527"/>
                </a:lnTo>
                <a:lnTo>
                  <a:pt x="205358" y="50037"/>
                </a:lnTo>
                <a:lnTo>
                  <a:pt x="204469" y="52197"/>
                </a:lnTo>
                <a:lnTo>
                  <a:pt x="203326" y="53848"/>
                </a:lnTo>
                <a:lnTo>
                  <a:pt x="202056" y="54863"/>
                </a:lnTo>
                <a:lnTo>
                  <a:pt x="200787" y="55879"/>
                </a:lnTo>
                <a:lnTo>
                  <a:pt x="199262" y="56261"/>
                </a:lnTo>
                <a:lnTo>
                  <a:pt x="197738" y="56261"/>
                </a:lnTo>
                <a:lnTo>
                  <a:pt x="71500" y="56261"/>
                </a:lnTo>
                <a:lnTo>
                  <a:pt x="71500" y="142621"/>
                </a:lnTo>
                <a:lnTo>
                  <a:pt x="178307" y="142621"/>
                </a:lnTo>
                <a:lnTo>
                  <a:pt x="179958" y="142621"/>
                </a:lnTo>
                <a:lnTo>
                  <a:pt x="181482" y="143128"/>
                </a:lnTo>
                <a:lnTo>
                  <a:pt x="182752" y="144145"/>
                </a:lnTo>
                <a:lnTo>
                  <a:pt x="184150" y="145161"/>
                </a:lnTo>
                <a:lnTo>
                  <a:pt x="188213" y="157225"/>
                </a:lnTo>
                <a:lnTo>
                  <a:pt x="188721" y="160782"/>
                </a:lnTo>
                <a:lnTo>
                  <a:pt x="188975" y="165100"/>
                </a:lnTo>
                <a:lnTo>
                  <a:pt x="188975" y="170179"/>
                </a:lnTo>
                <a:lnTo>
                  <a:pt x="188975" y="175513"/>
                </a:lnTo>
                <a:lnTo>
                  <a:pt x="188721" y="179832"/>
                </a:lnTo>
                <a:lnTo>
                  <a:pt x="188213" y="183261"/>
                </a:lnTo>
                <a:lnTo>
                  <a:pt x="187832" y="186816"/>
                </a:lnTo>
                <a:lnTo>
                  <a:pt x="182752" y="196087"/>
                </a:lnTo>
                <a:lnTo>
                  <a:pt x="181482" y="197103"/>
                </a:lnTo>
                <a:lnTo>
                  <a:pt x="179958" y="197485"/>
                </a:lnTo>
                <a:lnTo>
                  <a:pt x="178307" y="197485"/>
                </a:lnTo>
                <a:lnTo>
                  <a:pt x="71500" y="197485"/>
                </a:lnTo>
                <a:lnTo>
                  <a:pt x="71500" y="297179"/>
                </a:lnTo>
                <a:lnTo>
                  <a:pt x="198755" y="297179"/>
                </a:lnTo>
                <a:lnTo>
                  <a:pt x="200406" y="297179"/>
                </a:lnTo>
                <a:lnTo>
                  <a:pt x="209423" y="320039"/>
                </a:lnTo>
                <a:lnTo>
                  <a:pt x="209423" y="325374"/>
                </a:lnTo>
                <a:lnTo>
                  <a:pt x="209423" y="330581"/>
                </a:lnTo>
                <a:lnTo>
                  <a:pt x="200406" y="353440"/>
                </a:lnTo>
                <a:lnTo>
                  <a:pt x="198755" y="353440"/>
                </a:lnTo>
                <a:lnTo>
                  <a:pt x="21208" y="353440"/>
                </a:lnTo>
                <a:lnTo>
                  <a:pt x="15239" y="353440"/>
                </a:lnTo>
                <a:lnTo>
                  <a:pt x="10159" y="351663"/>
                </a:lnTo>
                <a:lnTo>
                  <a:pt x="6095" y="348107"/>
                </a:lnTo>
                <a:lnTo>
                  <a:pt x="2031" y="344550"/>
                </a:lnTo>
                <a:lnTo>
                  <a:pt x="0" y="338836"/>
                </a:lnTo>
                <a:lnTo>
                  <a:pt x="0" y="330835"/>
                </a:lnTo>
                <a:lnTo>
                  <a:pt x="0" y="22733"/>
                </a:lnTo>
                <a:lnTo>
                  <a:pt x="0" y="14732"/>
                </a:lnTo>
                <a:lnTo>
                  <a:pt x="2031" y="8889"/>
                </a:lnTo>
                <a:lnTo>
                  <a:pt x="6095" y="5334"/>
                </a:lnTo>
                <a:lnTo>
                  <a:pt x="10159" y="1777"/>
                </a:lnTo>
                <a:lnTo>
                  <a:pt x="15239" y="0"/>
                </a:lnTo>
                <a:lnTo>
                  <a:pt x="2120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4014" y="1232027"/>
            <a:ext cx="194310" cy="354965"/>
          </a:xfrm>
          <a:custGeom>
            <a:avLst/>
            <a:gdLst/>
            <a:ahLst/>
            <a:cxnLst/>
            <a:rect l="l" t="t" r="r" b="b"/>
            <a:pathLst>
              <a:path w="194310" h="354965">
                <a:moveTo>
                  <a:pt x="36068" y="0"/>
                </a:moveTo>
                <a:lnTo>
                  <a:pt x="43053" y="0"/>
                </a:lnTo>
                <a:lnTo>
                  <a:pt x="48895" y="253"/>
                </a:lnTo>
                <a:lnTo>
                  <a:pt x="53467" y="762"/>
                </a:lnTo>
                <a:lnTo>
                  <a:pt x="58039" y="1270"/>
                </a:lnTo>
                <a:lnTo>
                  <a:pt x="61722" y="2032"/>
                </a:lnTo>
                <a:lnTo>
                  <a:pt x="64389" y="2921"/>
                </a:lnTo>
                <a:lnTo>
                  <a:pt x="67183" y="3810"/>
                </a:lnTo>
                <a:lnTo>
                  <a:pt x="69087" y="5080"/>
                </a:lnTo>
                <a:lnTo>
                  <a:pt x="70231" y="6476"/>
                </a:lnTo>
                <a:lnTo>
                  <a:pt x="71501" y="8000"/>
                </a:lnTo>
                <a:lnTo>
                  <a:pt x="72009" y="9651"/>
                </a:lnTo>
                <a:lnTo>
                  <a:pt x="72009" y="11430"/>
                </a:lnTo>
                <a:lnTo>
                  <a:pt x="72009" y="295656"/>
                </a:lnTo>
                <a:lnTo>
                  <a:pt x="183261" y="295656"/>
                </a:lnTo>
                <a:lnTo>
                  <a:pt x="185039" y="295656"/>
                </a:lnTo>
                <a:lnTo>
                  <a:pt x="186562" y="296163"/>
                </a:lnTo>
                <a:lnTo>
                  <a:pt x="187960" y="297180"/>
                </a:lnTo>
                <a:lnTo>
                  <a:pt x="189357" y="298196"/>
                </a:lnTo>
                <a:lnTo>
                  <a:pt x="190500" y="299847"/>
                </a:lnTo>
                <a:lnTo>
                  <a:pt x="191389" y="302133"/>
                </a:lnTo>
                <a:lnTo>
                  <a:pt x="192278" y="304419"/>
                </a:lnTo>
                <a:lnTo>
                  <a:pt x="193040" y="307467"/>
                </a:lnTo>
                <a:lnTo>
                  <a:pt x="193421" y="311150"/>
                </a:lnTo>
                <a:lnTo>
                  <a:pt x="193929" y="314833"/>
                </a:lnTo>
                <a:lnTo>
                  <a:pt x="194183" y="319532"/>
                </a:lnTo>
                <a:lnTo>
                  <a:pt x="194183" y="324993"/>
                </a:lnTo>
                <a:lnTo>
                  <a:pt x="194183" y="330453"/>
                </a:lnTo>
                <a:lnTo>
                  <a:pt x="193929" y="335025"/>
                </a:lnTo>
                <a:lnTo>
                  <a:pt x="193421" y="338709"/>
                </a:lnTo>
                <a:lnTo>
                  <a:pt x="193040" y="342519"/>
                </a:lnTo>
                <a:lnTo>
                  <a:pt x="192278" y="345567"/>
                </a:lnTo>
                <a:lnTo>
                  <a:pt x="191389" y="347980"/>
                </a:lnTo>
                <a:lnTo>
                  <a:pt x="190500" y="350520"/>
                </a:lnTo>
                <a:lnTo>
                  <a:pt x="189357" y="352298"/>
                </a:lnTo>
                <a:lnTo>
                  <a:pt x="187960" y="353313"/>
                </a:lnTo>
                <a:lnTo>
                  <a:pt x="186562" y="354457"/>
                </a:lnTo>
                <a:lnTo>
                  <a:pt x="185039" y="354964"/>
                </a:lnTo>
                <a:lnTo>
                  <a:pt x="183261" y="354964"/>
                </a:lnTo>
                <a:lnTo>
                  <a:pt x="21209" y="354964"/>
                </a:lnTo>
                <a:lnTo>
                  <a:pt x="15240" y="354964"/>
                </a:lnTo>
                <a:lnTo>
                  <a:pt x="10160" y="353187"/>
                </a:lnTo>
                <a:lnTo>
                  <a:pt x="6096" y="349631"/>
                </a:lnTo>
                <a:lnTo>
                  <a:pt x="2032" y="346075"/>
                </a:lnTo>
                <a:lnTo>
                  <a:pt x="0" y="340360"/>
                </a:lnTo>
                <a:lnTo>
                  <a:pt x="0" y="332359"/>
                </a:lnTo>
                <a:lnTo>
                  <a:pt x="0" y="11430"/>
                </a:lnTo>
                <a:lnTo>
                  <a:pt x="0" y="9651"/>
                </a:lnTo>
                <a:lnTo>
                  <a:pt x="508" y="8000"/>
                </a:lnTo>
                <a:lnTo>
                  <a:pt x="1778" y="6476"/>
                </a:lnTo>
                <a:lnTo>
                  <a:pt x="2921" y="5080"/>
                </a:lnTo>
                <a:lnTo>
                  <a:pt x="4826" y="3810"/>
                </a:lnTo>
                <a:lnTo>
                  <a:pt x="7620" y="2921"/>
                </a:lnTo>
                <a:lnTo>
                  <a:pt x="10287" y="2032"/>
                </a:lnTo>
                <a:lnTo>
                  <a:pt x="13970" y="1270"/>
                </a:lnTo>
                <a:lnTo>
                  <a:pt x="18668" y="762"/>
                </a:lnTo>
                <a:lnTo>
                  <a:pt x="23368" y="253"/>
                </a:lnTo>
                <a:lnTo>
                  <a:pt x="29083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7795" y="1232027"/>
            <a:ext cx="194310" cy="354965"/>
          </a:xfrm>
          <a:custGeom>
            <a:avLst/>
            <a:gdLst/>
            <a:ahLst/>
            <a:cxnLst/>
            <a:rect l="l" t="t" r="r" b="b"/>
            <a:pathLst>
              <a:path w="194310" h="354965">
                <a:moveTo>
                  <a:pt x="36068" y="0"/>
                </a:moveTo>
                <a:lnTo>
                  <a:pt x="43053" y="0"/>
                </a:lnTo>
                <a:lnTo>
                  <a:pt x="48894" y="253"/>
                </a:lnTo>
                <a:lnTo>
                  <a:pt x="53467" y="762"/>
                </a:lnTo>
                <a:lnTo>
                  <a:pt x="58038" y="1270"/>
                </a:lnTo>
                <a:lnTo>
                  <a:pt x="61722" y="2032"/>
                </a:lnTo>
                <a:lnTo>
                  <a:pt x="64388" y="2921"/>
                </a:lnTo>
                <a:lnTo>
                  <a:pt x="67182" y="3810"/>
                </a:lnTo>
                <a:lnTo>
                  <a:pt x="69087" y="5080"/>
                </a:lnTo>
                <a:lnTo>
                  <a:pt x="70231" y="6476"/>
                </a:lnTo>
                <a:lnTo>
                  <a:pt x="71500" y="8000"/>
                </a:lnTo>
                <a:lnTo>
                  <a:pt x="72009" y="9651"/>
                </a:lnTo>
                <a:lnTo>
                  <a:pt x="72009" y="11430"/>
                </a:lnTo>
                <a:lnTo>
                  <a:pt x="72009" y="295656"/>
                </a:lnTo>
                <a:lnTo>
                  <a:pt x="183261" y="295656"/>
                </a:lnTo>
                <a:lnTo>
                  <a:pt x="185038" y="295656"/>
                </a:lnTo>
                <a:lnTo>
                  <a:pt x="186562" y="296163"/>
                </a:lnTo>
                <a:lnTo>
                  <a:pt x="187960" y="297180"/>
                </a:lnTo>
                <a:lnTo>
                  <a:pt x="189356" y="298196"/>
                </a:lnTo>
                <a:lnTo>
                  <a:pt x="190500" y="299847"/>
                </a:lnTo>
                <a:lnTo>
                  <a:pt x="191388" y="302133"/>
                </a:lnTo>
                <a:lnTo>
                  <a:pt x="192278" y="304419"/>
                </a:lnTo>
                <a:lnTo>
                  <a:pt x="193040" y="307467"/>
                </a:lnTo>
                <a:lnTo>
                  <a:pt x="193421" y="311150"/>
                </a:lnTo>
                <a:lnTo>
                  <a:pt x="193929" y="314833"/>
                </a:lnTo>
                <a:lnTo>
                  <a:pt x="194182" y="319532"/>
                </a:lnTo>
                <a:lnTo>
                  <a:pt x="194182" y="324993"/>
                </a:lnTo>
                <a:lnTo>
                  <a:pt x="194182" y="330453"/>
                </a:lnTo>
                <a:lnTo>
                  <a:pt x="193929" y="335025"/>
                </a:lnTo>
                <a:lnTo>
                  <a:pt x="193421" y="338709"/>
                </a:lnTo>
                <a:lnTo>
                  <a:pt x="193040" y="342519"/>
                </a:lnTo>
                <a:lnTo>
                  <a:pt x="192278" y="345567"/>
                </a:lnTo>
                <a:lnTo>
                  <a:pt x="191388" y="347980"/>
                </a:lnTo>
                <a:lnTo>
                  <a:pt x="190500" y="350520"/>
                </a:lnTo>
                <a:lnTo>
                  <a:pt x="189356" y="352298"/>
                </a:lnTo>
                <a:lnTo>
                  <a:pt x="187960" y="353313"/>
                </a:lnTo>
                <a:lnTo>
                  <a:pt x="186562" y="354457"/>
                </a:lnTo>
                <a:lnTo>
                  <a:pt x="185038" y="354964"/>
                </a:lnTo>
                <a:lnTo>
                  <a:pt x="183261" y="354964"/>
                </a:lnTo>
                <a:lnTo>
                  <a:pt x="21209" y="354964"/>
                </a:lnTo>
                <a:lnTo>
                  <a:pt x="15240" y="354964"/>
                </a:lnTo>
                <a:lnTo>
                  <a:pt x="10160" y="353187"/>
                </a:lnTo>
                <a:lnTo>
                  <a:pt x="6096" y="349631"/>
                </a:lnTo>
                <a:lnTo>
                  <a:pt x="2031" y="346075"/>
                </a:lnTo>
                <a:lnTo>
                  <a:pt x="0" y="340360"/>
                </a:lnTo>
                <a:lnTo>
                  <a:pt x="0" y="332359"/>
                </a:lnTo>
                <a:lnTo>
                  <a:pt x="0" y="11430"/>
                </a:lnTo>
                <a:lnTo>
                  <a:pt x="0" y="9651"/>
                </a:lnTo>
                <a:lnTo>
                  <a:pt x="507" y="8000"/>
                </a:lnTo>
                <a:lnTo>
                  <a:pt x="1778" y="6476"/>
                </a:lnTo>
                <a:lnTo>
                  <a:pt x="2921" y="5080"/>
                </a:lnTo>
                <a:lnTo>
                  <a:pt x="4825" y="3810"/>
                </a:lnTo>
                <a:lnTo>
                  <a:pt x="7619" y="2921"/>
                </a:lnTo>
                <a:lnTo>
                  <a:pt x="10287" y="2032"/>
                </a:lnTo>
                <a:lnTo>
                  <a:pt x="13969" y="1270"/>
                </a:lnTo>
                <a:lnTo>
                  <a:pt x="18668" y="762"/>
                </a:lnTo>
                <a:lnTo>
                  <a:pt x="23368" y="253"/>
                </a:lnTo>
                <a:lnTo>
                  <a:pt x="29082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92325" y="1227836"/>
            <a:ext cx="261620" cy="365125"/>
          </a:xfrm>
          <a:custGeom>
            <a:avLst/>
            <a:gdLst/>
            <a:ahLst/>
            <a:cxnLst/>
            <a:rect l="l" t="t" r="r" b="b"/>
            <a:pathLst>
              <a:path w="261619" h="365125">
                <a:moveTo>
                  <a:pt x="163956" y="0"/>
                </a:moveTo>
                <a:lnTo>
                  <a:pt x="205438" y="5333"/>
                </a:lnTo>
                <a:lnTo>
                  <a:pt x="244601" y="21462"/>
                </a:lnTo>
                <a:lnTo>
                  <a:pt x="259842" y="48387"/>
                </a:lnTo>
                <a:lnTo>
                  <a:pt x="260223" y="51815"/>
                </a:lnTo>
                <a:lnTo>
                  <a:pt x="260350" y="56134"/>
                </a:lnTo>
                <a:lnTo>
                  <a:pt x="260350" y="61213"/>
                </a:lnTo>
                <a:lnTo>
                  <a:pt x="260350" y="66675"/>
                </a:lnTo>
                <a:lnTo>
                  <a:pt x="251841" y="91312"/>
                </a:lnTo>
                <a:lnTo>
                  <a:pt x="250189" y="91312"/>
                </a:lnTo>
                <a:lnTo>
                  <a:pt x="247523" y="91312"/>
                </a:lnTo>
                <a:lnTo>
                  <a:pt x="243967" y="89662"/>
                </a:lnTo>
                <a:lnTo>
                  <a:pt x="239775" y="86487"/>
                </a:lnTo>
                <a:lnTo>
                  <a:pt x="235585" y="83312"/>
                </a:lnTo>
                <a:lnTo>
                  <a:pt x="230250" y="79755"/>
                </a:lnTo>
                <a:lnTo>
                  <a:pt x="192577" y="63077"/>
                </a:lnTo>
                <a:lnTo>
                  <a:pt x="166877" y="60451"/>
                </a:lnTo>
                <a:lnTo>
                  <a:pt x="156666" y="60977"/>
                </a:lnTo>
                <a:lnTo>
                  <a:pt x="114077" y="79422"/>
                </a:lnTo>
                <a:lnTo>
                  <a:pt x="91011" y="111236"/>
                </a:lnTo>
                <a:lnTo>
                  <a:pt x="79105" y="156305"/>
                </a:lnTo>
                <a:lnTo>
                  <a:pt x="77597" y="183261"/>
                </a:lnTo>
                <a:lnTo>
                  <a:pt x="78001" y="198338"/>
                </a:lnTo>
                <a:lnTo>
                  <a:pt x="84074" y="237236"/>
                </a:lnTo>
                <a:lnTo>
                  <a:pt x="102362" y="274827"/>
                </a:lnTo>
                <a:lnTo>
                  <a:pt x="139654" y="299966"/>
                </a:lnTo>
                <a:lnTo>
                  <a:pt x="168782" y="304038"/>
                </a:lnTo>
                <a:lnTo>
                  <a:pt x="178050" y="303752"/>
                </a:lnTo>
                <a:lnTo>
                  <a:pt x="220537" y="292197"/>
                </a:lnTo>
                <a:lnTo>
                  <a:pt x="246380" y="276733"/>
                </a:lnTo>
                <a:lnTo>
                  <a:pt x="249808" y="275336"/>
                </a:lnTo>
                <a:lnTo>
                  <a:pt x="252094" y="275336"/>
                </a:lnTo>
                <a:lnTo>
                  <a:pt x="253873" y="275336"/>
                </a:lnTo>
                <a:lnTo>
                  <a:pt x="255397" y="275716"/>
                </a:lnTo>
                <a:lnTo>
                  <a:pt x="256539" y="276478"/>
                </a:lnTo>
                <a:lnTo>
                  <a:pt x="257556" y="277113"/>
                </a:lnTo>
                <a:lnTo>
                  <a:pt x="258444" y="278638"/>
                </a:lnTo>
                <a:lnTo>
                  <a:pt x="259206" y="280797"/>
                </a:lnTo>
                <a:lnTo>
                  <a:pt x="259969" y="282955"/>
                </a:lnTo>
                <a:lnTo>
                  <a:pt x="260476" y="286003"/>
                </a:lnTo>
                <a:lnTo>
                  <a:pt x="260857" y="289940"/>
                </a:lnTo>
                <a:lnTo>
                  <a:pt x="261238" y="293877"/>
                </a:lnTo>
                <a:lnTo>
                  <a:pt x="261366" y="299085"/>
                </a:lnTo>
                <a:lnTo>
                  <a:pt x="261366" y="305688"/>
                </a:lnTo>
                <a:lnTo>
                  <a:pt x="261366" y="310134"/>
                </a:lnTo>
                <a:lnTo>
                  <a:pt x="261238" y="314071"/>
                </a:lnTo>
                <a:lnTo>
                  <a:pt x="260985" y="317246"/>
                </a:lnTo>
                <a:lnTo>
                  <a:pt x="260731" y="320421"/>
                </a:lnTo>
                <a:lnTo>
                  <a:pt x="260350" y="323214"/>
                </a:lnTo>
                <a:lnTo>
                  <a:pt x="259714" y="325500"/>
                </a:lnTo>
                <a:lnTo>
                  <a:pt x="259206" y="327660"/>
                </a:lnTo>
                <a:lnTo>
                  <a:pt x="258444" y="329691"/>
                </a:lnTo>
                <a:lnTo>
                  <a:pt x="257556" y="331342"/>
                </a:lnTo>
                <a:lnTo>
                  <a:pt x="256667" y="332993"/>
                </a:lnTo>
                <a:lnTo>
                  <a:pt x="241554" y="344931"/>
                </a:lnTo>
                <a:lnTo>
                  <a:pt x="235838" y="348234"/>
                </a:lnTo>
                <a:lnTo>
                  <a:pt x="192150" y="361950"/>
                </a:lnTo>
                <a:lnTo>
                  <a:pt x="157606" y="364871"/>
                </a:lnTo>
                <a:lnTo>
                  <a:pt x="139866" y="364178"/>
                </a:lnTo>
                <a:lnTo>
                  <a:pt x="92075" y="353694"/>
                </a:lnTo>
                <a:lnTo>
                  <a:pt x="53177" y="330727"/>
                </a:lnTo>
                <a:lnTo>
                  <a:pt x="24288" y="295243"/>
                </a:lnTo>
                <a:lnTo>
                  <a:pt x="6161" y="247328"/>
                </a:lnTo>
                <a:lnTo>
                  <a:pt x="688" y="208553"/>
                </a:lnTo>
                <a:lnTo>
                  <a:pt x="0" y="187071"/>
                </a:lnTo>
                <a:lnTo>
                  <a:pt x="760" y="165211"/>
                </a:lnTo>
                <a:lnTo>
                  <a:pt x="6804" y="125206"/>
                </a:lnTo>
                <a:lnTo>
                  <a:pt x="26447" y="74961"/>
                </a:lnTo>
                <a:lnTo>
                  <a:pt x="56975" y="37214"/>
                </a:lnTo>
                <a:lnTo>
                  <a:pt x="97408" y="12318"/>
                </a:lnTo>
                <a:lnTo>
                  <a:pt x="146147" y="781"/>
                </a:lnTo>
                <a:lnTo>
                  <a:pt x="16395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268" y="2177795"/>
            <a:ext cx="7726680" cy="2790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363" y="2197607"/>
            <a:ext cx="7533132" cy="2746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7512" y="2205227"/>
            <a:ext cx="7632192" cy="26959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512" y="2205227"/>
            <a:ext cx="7632700" cy="2696210"/>
          </a:xfrm>
          <a:custGeom>
            <a:avLst/>
            <a:gdLst/>
            <a:ahLst/>
            <a:cxnLst/>
            <a:rect l="l" t="t" r="r" b="b"/>
            <a:pathLst>
              <a:path w="7632700" h="2696210">
                <a:moveTo>
                  <a:pt x="0" y="133731"/>
                </a:moveTo>
                <a:lnTo>
                  <a:pt x="6819" y="91488"/>
                </a:lnTo>
                <a:lnTo>
                  <a:pt x="25810" y="54781"/>
                </a:lnTo>
                <a:lnTo>
                  <a:pt x="54767" y="25822"/>
                </a:lnTo>
                <a:lnTo>
                  <a:pt x="91488" y="6824"/>
                </a:lnTo>
                <a:lnTo>
                  <a:pt x="133769" y="0"/>
                </a:lnTo>
                <a:lnTo>
                  <a:pt x="7498461" y="0"/>
                </a:lnTo>
                <a:lnTo>
                  <a:pt x="7540703" y="6824"/>
                </a:lnTo>
                <a:lnTo>
                  <a:pt x="7577410" y="25822"/>
                </a:lnTo>
                <a:lnTo>
                  <a:pt x="7606369" y="54781"/>
                </a:lnTo>
                <a:lnTo>
                  <a:pt x="7625367" y="91488"/>
                </a:lnTo>
                <a:lnTo>
                  <a:pt x="7632192" y="133731"/>
                </a:lnTo>
                <a:lnTo>
                  <a:pt x="7632192" y="2562225"/>
                </a:lnTo>
                <a:lnTo>
                  <a:pt x="7625367" y="2604467"/>
                </a:lnTo>
                <a:lnTo>
                  <a:pt x="7606369" y="2641174"/>
                </a:lnTo>
                <a:lnTo>
                  <a:pt x="7577410" y="2670133"/>
                </a:lnTo>
                <a:lnTo>
                  <a:pt x="7540703" y="2689131"/>
                </a:lnTo>
                <a:lnTo>
                  <a:pt x="7498461" y="2695956"/>
                </a:lnTo>
                <a:lnTo>
                  <a:pt x="133769" y="2695956"/>
                </a:lnTo>
                <a:lnTo>
                  <a:pt x="91488" y="2689131"/>
                </a:lnTo>
                <a:lnTo>
                  <a:pt x="54767" y="2670133"/>
                </a:lnTo>
                <a:lnTo>
                  <a:pt x="25810" y="2641174"/>
                </a:lnTo>
                <a:lnTo>
                  <a:pt x="6819" y="2604467"/>
                </a:lnTo>
                <a:lnTo>
                  <a:pt x="0" y="2562225"/>
                </a:lnTo>
                <a:lnTo>
                  <a:pt x="0" y="133731"/>
                </a:lnTo>
                <a:close/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85266" y="2262378"/>
            <a:ext cx="7208520" cy="2497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Pheochromocytes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Large, pale-staining </a:t>
            </a:r>
            <a:r>
              <a:rPr sz="1800" spc="-5" dirty="0">
                <a:latin typeface="Calibri"/>
                <a:cs typeface="Calibri"/>
              </a:rPr>
              <a:t>epithelioid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cells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Organized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ovoid 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clusters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short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interconnecting</a:t>
            </a:r>
            <a:r>
              <a:rPr sz="1800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cords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Intimate relation </a:t>
            </a:r>
            <a:r>
              <a:rPr sz="1800" spc="-5" dirty="0">
                <a:latin typeface="Calibri"/>
                <a:cs typeface="Calibri"/>
              </a:rPr>
              <a:t>with blood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capillaries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Granular cytoplasm </a:t>
            </a:r>
            <a:r>
              <a:rPr sz="1800" spc="-5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hormone-containing granules can be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observed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405"/>
              </a:spcBef>
              <a:tabLst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–	</a:t>
            </a:r>
            <a:r>
              <a:rPr sz="1600" spc="-10" dirty="0">
                <a:latin typeface="Calibri"/>
                <a:cs typeface="Calibri"/>
              </a:rPr>
              <a:t>Stain </a:t>
            </a:r>
            <a:r>
              <a:rPr sz="1600" spc="-5" dirty="0">
                <a:latin typeface="Calibri"/>
                <a:cs typeface="Calibri"/>
              </a:rPr>
              <a:t>intensely with </a:t>
            </a:r>
            <a:r>
              <a:rPr sz="1600" spc="-10" dirty="0">
                <a:latin typeface="Calibri"/>
                <a:cs typeface="Calibri"/>
              </a:rPr>
              <a:t>Chromaffin</a:t>
            </a:r>
            <a:r>
              <a:rPr sz="1600" spc="-5" dirty="0">
                <a:latin typeface="Calibri"/>
                <a:cs typeface="Calibri"/>
              </a:rPr>
              <a:t> salts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46547" y="187452"/>
            <a:ext cx="3709415" cy="2916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3316" y="5259323"/>
            <a:ext cx="7827264" cy="12390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5027" y="5254752"/>
            <a:ext cx="6478524" cy="11369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037" y="5301234"/>
            <a:ext cx="7703820" cy="1115695"/>
          </a:xfrm>
          <a:custGeom>
            <a:avLst/>
            <a:gdLst/>
            <a:ahLst/>
            <a:cxnLst/>
            <a:rect l="l" t="t" r="r" b="b"/>
            <a:pathLst>
              <a:path w="7703820" h="1115695">
                <a:moveTo>
                  <a:pt x="0" y="1115568"/>
                </a:moveTo>
                <a:lnTo>
                  <a:pt x="7703819" y="1115568"/>
                </a:lnTo>
                <a:lnTo>
                  <a:pt x="7703819" y="0"/>
                </a:lnTo>
                <a:lnTo>
                  <a:pt x="0" y="0"/>
                </a:lnTo>
                <a:lnTo>
                  <a:pt x="0" y="1115568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037" y="5301234"/>
            <a:ext cx="7703820" cy="1115695"/>
          </a:xfrm>
          <a:custGeom>
            <a:avLst/>
            <a:gdLst/>
            <a:ahLst/>
            <a:cxnLst/>
            <a:rect l="l" t="t" r="r" b="b"/>
            <a:pathLst>
              <a:path w="7703820" h="1115695">
                <a:moveTo>
                  <a:pt x="0" y="1115568"/>
                </a:moveTo>
                <a:lnTo>
                  <a:pt x="7703819" y="1115568"/>
                </a:lnTo>
                <a:lnTo>
                  <a:pt x="7703819" y="0"/>
                </a:lnTo>
                <a:lnTo>
                  <a:pt x="0" y="0"/>
                </a:lnTo>
                <a:lnTo>
                  <a:pt x="0" y="1115568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5106" y="5261964"/>
            <a:ext cx="6141720" cy="9461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SECRETES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CATECHOLAMINES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ADRENALINE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NORADRENALINE)</a:t>
            </a:r>
            <a:endParaRPr sz="1800">
              <a:latin typeface="Calibri"/>
              <a:cs typeface="Calibri"/>
            </a:endParaRPr>
          </a:p>
          <a:p>
            <a:pPr marL="743585" lvl="1" indent="-287020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Augment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sympathetic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endParaRPr sz="1600">
              <a:latin typeface="Calibri"/>
              <a:cs typeface="Calibri"/>
            </a:endParaRPr>
          </a:p>
          <a:p>
            <a:pPr marL="7435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Major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role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acute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response to</a:t>
            </a:r>
            <a:r>
              <a:rPr sz="16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stress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1644" y="2662349"/>
            <a:ext cx="4092355" cy="2892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0932" y="2781300"/>
            <a:ext cx="3810000" cy="2380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3359" y="5431028"/>
            <a:ext cx="3451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Chromaffin </a:t>
            </a:r>
            <a:r>
              <a:rPr sz="1800" spc="-5" dirty="0">
                <a:latin typeface="Calibri"/>
                <a:cs typeface="Calibri"/>
              </a:rPr>
              <a:t>cells </a:t>
            </a:r>
            <a:r>
              <a:rPr sz="1800" spc="-10" dirty="0">
                <a:latin typeface="Calibri"/>
                <a:cs typeface="Calibri"/>
              </a:rPr>
              <a:t>arranged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clusters,  </a:t>
            </a:r>
            <a:r>
              <a:rPr sz="1800" spc="-5" dirty="0">
                <a:latin typeface="Calibri"/>
                <a:cs typeface="Calibri"/>
              </a:rPr>
              <a:t>usually </a:t>
            </a:r>
            <a:r>
              <a:rPr sz="1800" spc="-10" dirty="0">
                <a:latin typeface="Calibri"/>
                <a:cs typeface="Calibri"/>
              </a:rPr>
              <a:t>around </a:t>
            </a:r>
            <a:r>
              <a:rPr sz="1800" spc="-5" dirty="0">
                <a:latin typeface="Calibri"/>
                <a:cs typeface="Calibri"/>
              </a:rPr>
              <a:t>medullary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veins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4421" y="5263388"/>
            <a:ext cx="2324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73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Ganglion cells  </a:t>
            </a:r>
            <a:r>
              <a:rPr sz="1800" spc="-10" dirty="0">
                <a:latin typeface="Calibri"/>
                <a:cs typeface="Calibri"/>
              </a:rPr>
              <a:t>(round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polygonal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prominent </a:t>
            </a:r>
            <a:r>
              <a:rPr sz="1800" spc="-5" dirty="0">
                <a:latin typeface="Calibri"/>
                <a:cs typeface="Calibri"/>
              </a:rPr>
              <a:t>nuclei)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68" y="2167127"/>
            <a:ext cx="4475988" cy="3387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" y="2362200"/>
            <a:ext cx="3887724" cy="2799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3189" y="527684"/>
            <a:ext cx="5362574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8748" y="563498"/>
            <a:ext cx="5281549" cy="365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5045" y="63715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49910" y="0"/>
                </a:moveTo>
                <a:lnTo>
                  <a:pt x="0" y="150240"/>
                </a:lnTo>
                <a:lnTo>
                  <a:pt x="100202" y="150240"/>
                </a:lnTo>
                <a:lnTo>
                  <a:pt x="50291" y="0"/>
                </a:lnTo>
                <a:lnTo>
                  <a:pt x="4991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17772" y="63715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49911" y="0"/>
                </a:moveTo>
                <a:lnTo>
                  <a:pt x="0" y="150240"/>
                </a:lnTo>
                <a:lnTo>
                  <a:pt x="100202" y="150240"/>
                </a:lnTo>
                <a:lnTo>
                  <a:pt x="50291" y="0"/>
                </a:lnTo>
                <a:lnTo>
                  <a:pt x="4991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3017" y="616076"/>
            <a:ext cx="113284" cy="138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8150" y="615441"/>
            <a:ext cx="116078" cy="1186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6260" y="622426"/>
            <a:ext cx="184150" cy="248285"/>
          </a:xfrm>
          <a:custGeom>
            <a:avLst/>
            <a:gdLst/>
            <a:ahLst/>
            <a:cxnLst/>
            <a:rect l="l" t="t" r="r" b="b"/>
            <a:pathLst>
              <a:path w="184150" h="248284">
                <a:moveTo>
                  <a:pt x="92837" y="0"/>
                </a:moveTo>
                <a:lnTo>
                  <a:pt x="48640" y="10033"/>
                </a:lnTo>
                <a:lnTo>
                  <a:pt x="19938" y="36575"/>
                </a:lnTo>
                <a:lnTo>
                  <a:pt x="4444" y="75564"/>
                </a:lnTo>
                <a:lnTo>
                  <a:pt x="0" y="122682"/>
                </a:lnTo>
                <a:lnTo>
                  <a:pt x="263" y="136780"/>
                </a:lnTo>
                <a:lnTo>
                  <a:pt x="6887" y="185797"/>
                </a:lnTo>
                <a:lnTo>
                  <a:pt x="24719" y="221835"/>
                </a:lnTo>
                <a:lnTo>
                  <a:pt x="66675" y="245602"/>
                </a:lnTo>
                <a:lnTo>
                  <a:pt x="90931" y="247776"/>
                </a:lnTo>
                <a:lnTo>
                  <a:pt x="103624" y="247157"/>
                </a:lnTo>
                <a:lnTo>
                  <a:pt x="143577" y="232542"/>
                </a:lnTo>
                <a:lnTo>
                  <a:pt x="168876" y="202368"/>
                </a:lnTo>
                <a:lnTo>
                  <a:pt x="181250" y="160274"/>
                </a:lnTo>
                <a:lnTo>
                  <a:pt x="183768" y="123698"/>
                </a:lnTo>
                <a:lnTo>
                  <a:pt x="183505" y="110103"/>
                </a:lnTo>
                <a:lnTo>
                  <a:pt x="176877" y="62128"/>
                </a:lnTo>
                <a:lnTo>
                  <a:pt x="158795" y="26392"/>
                </a:lnTo>
                <a:lnTo>
                  <a:pt x="127234" y="5036"/>
                </a:lnTo>
                <a:lnTo>
                  <a:pt x="92837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0747" y="569722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335" y="0"/>
                </a:moveTo>
                <a:lnTo>
                  <a:pt x="197738" y="0"/>
                </a:lnTo>
                <a:lnTo>
                  <a:pt x="199390" y="0"/>
                </a:lnTo>
                <a:lnTo>
                  <a:pt x="200913" y="507"/>
                </a:lnTo>
                <a:lnTo>
                  <a:pt x="202183" y="1397"/>
                </a:lnTo>
                <a:lnTo>
                  <a:pt x="203453" y="2286"/>
                </a:lnTo>
                <a:lnTo>
                  <a:pt x="204470" y="3937"/>
                </a:lnTo>
                <a:lnTo>
                  <a:pt x="208152" y="22987"/>
                </a:lnTo>
                <a:lnTo>
                  <a:pt x="208152" y="28448"/>
                </a:lnTo>
                <a:lnTo>
                  <a:pt x="208152" y="33527"/>
                </a:lnTo>
                <a:lnTo>
                  <a:pt x="202183" y="54737"/>
                </a:lnTo>
                <a:lnTo>
                  <a:pt x="200913" y="55752"/>
                </a:lnTo>
                <a:lnTo>
                  <a:pt x="199390" y="56261"/>
                </a:lnTo>
                <a:lnTo>
                  <a:pt x="197738" y="56261"/>
                </a:lnTo>
                <a:lnTo>
                  <a:pt x="71627" y="56261"/>
                </a:lnTo>
                <a:lnTo>
                  <a:pt x="71627" y="142620"/>
                </a:lnTo>
                <a:lnTo>
                  <a:pt x="178434" y="142620"/>
                </a:lnTo>
                <a:lnTo>
                  <a:pt x="180085" y="142620"/>
                </a:lnTo>
                <a:lnTo>
                  <a:pt x="181482" y="143128"/>
                </a:lnTo>
                <a:lnTo>
                  <a:pt x="182879" y="144144"/>
                </a:lnTo>
                <a:lnTo>
                  <a:pt x="184276" y="145033"/>
                </a:lnTo>
                <a:lnTo>
                  <a:pt x="188341" y="157225"/>
                </a:lnTo>
                <a:lnTo>
                  <a:pt x="188849" y="160781"/>
                </a:lnTo>
                <a:lnTo>
                  <a:pt x="189102" y="165100"/>
                </a:lnTo>
                <a:lnTo>
                  <a:pt x="189102" y="170179"/>
                </a:lnTo>
                <a:lnTo>
                  <a:pt x="189102" y="175513"/>
                </a:lnTo>
                <a:lnTo>
                  <a:pt x="188849" y="179831"/>
                </a:lnTo>
                <a:lnTo>
                  <a:pt x="188341" y="183261"/>
                </a:lnTo>
                <a:lnTo>
                  <a:pt x="187959" y="186689"/>
                </a:lnTo>
                <a:lnTo>
                  <a:pt x="182879" y="196087"/>
                </a:lnTo>
                <a:lnTo>
                  <a:pt x="181482" y="196976"/>
                </a:lnTo>
                <a:lnTo>
                  <a:pt x="180085" y="197485"/>
                </a:lnTo>
                <a:lnTo>
                  <a:pt x="178434" y="197485"/>
                </a:lnTo>
                <a:lnTo>
                  <a:pt x="71627" y="197485"/>
                </a:lnTo>
                <a:lnTo>
                  <a:pt x="71627" y="297179"/>
                </a:lnTo>
                <a:lnTo>
                  <a:pt x="198881" y="297179"/>
                </a:lnTo>
                <a:lnTo>
                  <a:pt x="200532" y="297179"/>
                </a:lnTo>
                <a:lnTo>
                  <a:pt x="202056" y="297688"/>
                </a:lnTo>
                <a:lnTo>
                  <a:pt x="203326" y="298703"/>
                </a:lnTo>
                <a:lnTo>
                  <a:pt x="204724" y="299719"/>
                </a:lnTo>
                <a:lnTo>
                  <a:pt x="208787" y="312038"/>
                </a:lnTo>
                <a:lnTo>
                  <a:pt x="209296" y="315594"/>
                </a:lnTo>
                <a:lnTo>
                  <a:pt x="209550" y="320039"/>
                </a:lnTo>
                <a:lnTo>
                  <a:pt x="209550" y="325247"/>
                </a:lnTo>
                <a:lnTo>
                  <a:pt x="209550" y="330580"/>
                </a:lnTo>
                <a:lnTo>
                  <a:pt x="209296" y="335025"/>
                </a:lnTo>
                <a:lnTo>
                  <a:pt x="208787" y="338581"/>
                </a:lnTo>
                <a:lnTo>
                  <a:pt x="208406" y="342138"/>
                </a:lnTo>
                <a:lnTo>
                  <a:pt x="207645" y="344931"/>
                </a:lnTo>
                <a:lnTo>
                  <a:pt x="206755" y="347090"/>
                </a:lnTo>
                <a:lnTo>
                  <a:pt x="205867" y="349376"/>
                </a:lnTo>
                <a:lnTo>
                  <a:pt x="204724" y="350900"/>
                </a:lnTo>
                <a:lnTo>
                  <a:pt x="203326" y="351916"/>
                </a:lnTo>
                <a:lnTo>
                  <a:pt x="202056" y="352932"/>
                </a:lnTo>
                <a:lnTo>
                  <a:pt x="200532" y="353440"/>
                </a:lnTo>
                <a:lnTo>
                  <a:pt x="198881" y="353440"/>
                </a:lnTo>
                <a:lnTo>
                  <a:pt x="21335" y="353440"/>
                </a:lnTo>
                <a:lnTo>
                  <a:pt x="15367" y="353440"/>
                </a:lnTo>
                <a:lnTo>
                  <a:pt x="10286" y="351663"/>
                </a:lnTo>
                <a:lnTo>
                  <a:pt x="6223" y="348106"/>
                </a:lnTo>
                <a:lnTo>
                  <a:pt x="2158" y="344550"/>
                </a:lnTo>
                <a:lnTo>
                  <a:pt x="0" y="338708"/>
                </a:lnTo>
                <a:lnTo>
                  <a:pt x="0" y="330707"/>
                </a:lnTo>
                <a:lnTo>
                  <a:pt x="0" y="22732"/>
                </a:lnTo>
                <a:lnTo>
                  <a:pt x="0" y="14731"/>
                </a:lnTo>
                <a:lnTo>
                  <a:pt x="2158" y="8889"/>
                </a:lnTo>
                <a:lnTo>
                  <a:pt x="6223" y="5333"/>
                </a:lnTo>
                <a:lnTo>
                  <a:pt x="10286" y="1777"/>
                </a:lnTo>
                <a:lnTo>
                  <a:pt x="15367" y="0"/>
                </a:lnTo>
                <a:lnTo>
                  <a:pt x="2133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9604" y="569722"/>
            <a:ext cx="270510" cy="355600"/>
          </a:xfrm>
          <a:custGeom>
            <a:avLst/>
            <a:gdLst/>
            <a:ahLst/>
            <a:cxnLst/>
            <a:rect l="l" t="t" r="r" b="b"/>
            <a:pathLst>
              <a:path w="270510" h="355600">
                <a:moveTo>
                  <a:pt x="10668" y="0"/>
                </a:moveTo>
                <a:lnTo>
                  <a:pt x="259715" y="0"/>
                </a:lnTo>
                <a:lnTo>
                  <a:pt x="261366" y="0"/>
                </a:lnTo>
                <a:lnTo>
                  <a:pt x="262890" y="507"/>
                </a:lnTo>
                <a:lnTo>
                  <a:pt x="264287" y="1524"/>
                </a:lnTo>
                <a:lnTo>
                  <a:pt x="265557" y="2539"/>
                </a:lnTo>
                <a:lnTo>
                  <a:pt x="266700" y="4190"/>
                </a:lnTo>
                <a:lnTo>
                  <a:pt x="267589" y="6476"/>
                </a:lnTo>
                <a:lnTo>
                  <a:pt x="268605" y="8762"/>
                </a:lnTo>
                <a:lnTo>
                  <a:pt x="269240" y="11811"/>
                </a:lnTo>
                <a:lnTo>
                  <a:pt x="269748" y="15620"/>
                </a:lnTo>
                <a:lnTo>
                  <a:pt x="270129" y="19430"/>
                </a:lnTo>
                <a:lnTo>
                  <a:pt x="270383" y="24129"/>
                </a:lnTo>
                <a:lnTo>
                  <a:pt x="270383" y="29590"/>
                </a:lnTo>
                <a:lnTo>
                  <a:pt x="270383" y="34798"/>
                </a:lnTo>
                <a:lnTo>
                  <a:pt x="267589" y="52069"/>
                </a:lnTo>
                <a:lnTo>
                  <a:pt x="266700" y="54355"/>
                </a:lnTo>
                <a:lnTo>
                  <a:pt x="265557" y="56006"/>
                </a:lnTo>
                <a:lnTo>
                  <a:pt x="264287" y="57150"/>
                </a:lnTo>
                <a:lnTo>
                  <a:pt x="262890" y="58165"/>
                </a:lnTo>
                <a:lnTo>
                  <a:pt x="261366" y="58800"/>
                </a:lnTo>
                <a:lnTo>
                  <a:pt x="259715" y="58800"/>
                </a:lnTo>
                <a:lnTo>
                  <a:pt x="171196" y="58800"/>
                </a:lnTo>
                <a:lnTo>
                  <a:pt x="171196" y="343535"/>
                </a:lnTo>
                <a:lnTo>
                  <a:pt x="171196" y="345439"/>
                </a:lnTo>
                <a:lnTo>
                  <a:pt x="170687" y="347090"/>
                </a:lnTo>
                <a:lnTo>
                  <a:pt x="169418" y="348488"/>
                </a:lnTo>
                <a:lnTo>
                  <a:pt x="168275" y="350012"/>
                </a:lnTo>
                <a:lnTo>
                  <a:pt x="166370" y="351154"/>
                </a:lnTo>
                <a:lnTo>
                  <a:pt x="163575" y="352043"/>
                </a:lnTo>
                <a:lnTo>
                  <a:pt x="160909" y="352932"/>
                </a:lnTo>
                <a:lnTo>
                  <a:pt x="157225" y="353694"/>
                </a:lnTo>
                <a:lnTo>
                  <a:pt x="152527" y="354202"/>
                </a:lnTo>
                <a:lnTo>
                  <a:pt x="147828" y="354838"/>
                </a:lnTo>
                <a:lnTo>
                  <a:pt x="142112" y="355091"/>
                </a:lnTo>
                <a:lnTo>
                  <a:pt x="135128" y="355091"/>
                </a:lnTo>
                <a:lnTo>
                  <a:pt x="128270" y="355091"/>
                </a:lnTo>
                <a:lnTo>
                  <a:pt x="122555" y="354838"/>
                </a:lnTo>
                <a:lnTo>
                  <a:pt x="117856" y="354202"/>
                </a:lnTo>
                <a:lnTo>
                  <a:pt x="113157" y="353694"/>
                </a:lnTo>
                <a:lnTo>
                  <a:pt x="109474" y="352932"/>
                </a:lnTo>
                <a:lnTo>
                  <a:pt x="106807" y="352043"/>
                </a:lnTo>
                <a:lnTo>
                  <a:pt x="104012" y="351154"/>
                </a:lnTo>
                <a:lnTo>
                  <a:pt x="102108" y="350012"/>
                </a:lnTo>
                <a:lnTo>
                  <a:pt x="100965" y="348488"/>
                </a:lnTo>
                <a:lnTo>
                  <a:pt x="99695" y="347090"/>
                </a:lnTo>
                <a:lnTo>
                  <a:pt x="99187" y="345439"/>
                </a:lnTo>
                <a:lnTo>
                  <a:pt x="99187" y="343535"/>
                </a:lnTo>
                <a:lnTo>
                  <a:pt x="99187" y="58800"/>
                </a:lnTo>
                <a:lnTo>
                  <a:pt x="10668" y="58800"/>
                </a:lnTo>
                <a:lnTo>
                  <a:pt x="8890" y="58800"/>
                </a:lnTo>
                <a:lnTo>
                  <a:pt x="7239" y="58165"/>
                </a:lnTo>
                <a:lnTo>
                  <a:pt x="5969" y="57150"/>
                </a:lnTo>
                <a:lnTo>
                  <a:pt x="4699" y="56006"/>
                </a:lnTo>
                <a:lnTo>
                  <a:pt x="3683" y="54355"/>
                </a:lnTo>
                <a:lnTo>
                  <a:pt x="2794" y="52069"/>
                </a:lnTo>
                <a:lnTo>
                  <a:pt x="1778" y="49783"/>
                </a:lnTo>
                <a:lnTo>
                  <a:pt x="1143" y="46736"/>
                </a:lnTo>
                <a:lnTo>
                  <a:pt x="635" y="43052"/>
                </a:lnTo>
                <a:lnTo>
                  <a:pt x="254" y="39369"/>
                </a:lnTo>
                <a:lnTo>
                  <a:pt x="0" y="34798"/>
                </a:lnTo>
                <a:lnTo>
                  <a:pt x="0" y="29590"/>
                </a:lnTo>
                <a:lnTo>
                  <a:pt x="0" y="24129"/>
                </a:lnTo>
                <a:lnTo>
                  <a:pt x="2794" y="6476"/>
                </a:lnTo>
                <a:lnTo>
                  <a:pt x="3683" y="4190"/>
                </a:lnTo>
                <a:lnTo>
                  <a:pt x="4699" y="2539"/>
                </a:lnTo>
                <a:lnTo>
                  <a:pt x="5969" y="1524"/>
                </a:lnTo>
                <a:lnTo>
                  <a:pt x="7239" y="507"/>
                </a:lnTo>
                <a:lnTo>
                  <a:pt x="8890" y="0"/>
                </a:lnTo>
                <a:lnTo>
                  <a:pt x="106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5411" y="569722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21336" y="0"/>
                </a:moveTo>
                <a:lnTo>
                  <a:pt x="112902" y="0"/>
                </a:lnTo>
                <a:lnTo>
                  <a:pt x="122174" y="0"/>
                </a:lnTo>
                <a:lnTo>
                  <a:pt x="129793" y="253"/>
                </a:lnTo>
                <a:lnTo>
                  <a:pt x="135762" y="635"/>
                </a:lnTo>
                <a:lnTo>
                  <a:pt x="141859" y="888"/>
                </a:lnTo>
                <a:lnTo>
                  <a:pt x="147320" y="1397"/>
                </a:lnTo>
                <a:lnTo>
                  <a:pt x="190500" y="12318"/>
                </a:lnTo>
                <a:lnTo>
                  <a:pt x="225079" y="37812"/>
                </a:lnTo>
                <a:lnTo>
                  <a:pt x="242363" y="77120"/>
                </a:lnTo>
                <a:lnTo>
                  <a:pt x="243966" y="97027"/>
                </a:lnTo>
                <a:lnTo>
                  <a:pt x="243681" y="105693"/>
                </a:lnTo>
                <a:lnTo>
                  <a:pt x="233886" y="143176"/>
                </a:lnTo>
                <a:lnTo>
                  <a:pt x="204597" y="175387"/>
                </a:lnTo>
                <a:lnTo>
                  <a:pt x="175387" y="188975"/>
                </a:lnTo>
                <a:lnTo>
                  <a:pt x="180721" y="191515"/>
                </a:lnTo>
                <a:lnTo>
                  <a:pt x="203326" y="211581"/>
                </a:lnTo>
                <a:lnTo>
                  <a:pt x="207517" y="216788"/>
                </a:lnTo>
                <a:lnTo>
                  <a:pt x="225678" y="251840"/>
                </a:lnTo>
                <a:lnTo>
                  <a:pt x="255397" y="321437"/>
                </a:lnTo>
                <a:lnTo>
                  <a:pt x="262254" y="342264"/>
                </a:lnTo>
                <a:lnTo>
                  <a:pt x="262254" y="344169"/>
                </a:lnTo>
                <a:lnTo>
                  <a:pt x="262254" y="346201"/>
                </a:lnTo>
                <a:lnTo>
                  <a:pt x="255904" y="352551"/>
                </a:lnTo>
                <a:lnTo>
                  <a:pt x="253237" y="353567"/>
                </a:lnTo>
                <a:lnTo>
                  <a:pt x="249174" y="354202"/>
                </a:lnTo>
                <a:lnTo>
                  <a:pt x="243966" y="354456"/>
                </a:lnTo>
                <a:lnTo>
                  <a:pt x="238633" y="354838"/>
                </a:lnTo>
                <a:lnTo>
                  <a:pt x="231521" y="355091"/>
                </a:lnTo>
                <a:lnTo>
                  <a:pt x="222376" y="355091"/>
                </a:lnTo>
                <a:lnTo>
                  <a:pt x="214757" y="355091"/>
                </a:lnTo>
                <a:lnTo>
                  <a:pt x="208661" y="354838"/>
                </a:lnTo>
                <a:lnTo>
                  <a:pt x="204088" y="354456"/>
                </a:lnTo>
                <a:lnTo>
                  <a:pt x="199516" y="354202"/>
                </a:lnTo>
                <a:lnTo>
                  <a:pt x="187705" y="348614"/>
                </a:lnTo>
                <a:lnTo>
                  <a:pt x="186562" y="347090"/>
                </a:lnTo>
                <a:lnTo>
                  <a:pt x="185674" y="345186"/>
                </a:lnTo>
                <a:lnTo>
                  <a:pt x="184912" y="343026"/>
                </a:lnTo>
                <a:lnTo>
                  <a:pt x="153288" y="264160"/>
                </a:lnTo>
                <a:lnTo>
                  <a:pt x="134365" y="227711"/>
                </a:lnTo>
                <a:lnTo>
                  <a:pt x="101980" y="208914"/>
                </a:lnTo>
                <a:lnTo>
                  <a:pt x="94234" y="208914"/>
                </a:lnTo>
                <a:lnTo>
                  <a:pt x="71882" y="208914"/>
                </a:lnTo>
                <a:lnTo>
                  <a:pt x="71882" y="343535"/>
                </a:lnTo>
                <a:lnTo>
                  <a:pt x="71882" y="345439"/>
                </a:lnTo>
                <a:lnTo>
                  <a:pt x="71247" y="347090"/>
                </a:lnTo>
                <a:lnTo>
                  <a:pt x="70103" y="348488"/>
                </a:lnTo>
                <a:lnTo>
                  <a:pt x="68961" y="350012"/>
                </a:lnTo>
                <a:lnTo>
                  <a:pt x="66928" y="351154"/>
                </a:lnTo>
                <a:lnTo>
                  <a:pt x="64262" y="352043"/>
                </a:lnTo>
                <a:lnTo>
                  <a:pt x="61467" y="352932"/>
                </a:lnTo>
                <a:lnTo>
                  <a:pt x="57912" y="353694"/>
                </a:lnTo>
                <a:lnTo>
                  <a:pt x="53339" y="354202"/>
                </a:lnTo>
                <a:lnTo>
                  <a:pt x="48767" y="354838"/>
                </a:lnTo>
                <a:lnTo>
                  <a:pt x="42925" y="355091"/>
                </a:lnTo>
                <a:lnTo>
                  <a:pt x="35813" y="355091"/>
                </a:lnTo>
                <a:lnTo>
                  <a:pt x="28955" y="355091"/>
                </a:lnTo>
                <a:lnTo>
                  <a:pt x="23113" y="354838"/>
                </a:lnTo>
                <a:lnTo>
                  <a:pt x="18541" y="354202"/>
                </a:lnTo>
                <a:lnTo>
                  <a:pt x="13842" y="353694"/>
                </a:lnTo>
                <a:lnTo>
                  <a:pt x="10160" y="352932"/>
                </a:lnTo>
                <a:lnTo>
                  <a:pt x="7492" y="352043"/>
                </a:lnTo>
                <a:lnTo>
                  <a:pt x="4699" y="351154"/>
                </a:lnTo>
                <a:lnTo>
                  <a:pt x="2793" y="350012"/>
                </a:lnTo>
                <a:lnTo>
                  <a:pt x="1650" y="348488"/>
                </a:lnTo>
                <a:lnTo>
                  <a:pt x="635" y="347090"/>
                </a:lnTo>
                <a:lnTo>
                  <a:pt x="0" y="345439"/>
                </a:lnTo>
                <a:lnTo>
                  <a:pt x="0" y="343535"/>
                </a:lnTo>
                <a:lnTo>
                  <a:pt x="0" y="22732"/>
                </a:lnTo>
                <a:lnTo>
                  <a:pt x="0" y="14731"/>
                </a:lnTo>
                <a:lnTo>
                  <a:pt x="2159" y="8889"/>
                </a:lnTo>
                <a:lnTo>
                  <a:pt x="6223" y="5333"/>
                </a:lnTo>
                <a:lnTo>
                  <a:pt x="10287" y="1777"/>
                </a:lnTo>
                <a:lnTo>
                  <a:pt x="15366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0279" y="569722"/>
            <a:ext cx="242570" cy="355600"/>
          </a:xfrm>
          <a:custGeom>
            <a:avLst/>
            <a:gdLst/>
            <a:ahLst/>
            <a:cxnLst/>
            <a:rect l="l" t="t" r="r" b="b"/>
            <a:pathLst>
              <a:path w="242570" h="355600">
                <a:moveTo>
                  <a:pt x="24384" y="0"/>
                </a:moveTo>
                <a:lnTo>
                  <a:pt x="107696" y="0"/>
                </a:lnTo>
                <a:lnTo>
                  <a:pt x="116078" y="0"/>
                </a:lnTo>
                <a:lnTo>
                  <a:pt x="123952" y="380"/>
                </a:lnTo>
                <a:lnTo>
                  <a:pt x="166679" y="7010"/>
                </a:lnTo>
                <a:lnTo>
                  <a:pt x="205898" y="26273"/>
                </a:lnTo>
                <a:lnTo>
                  <a:pt x="232658" y="60049"/>
                </a:lnTo>
                <a:lnTo>
                  <a:pt x="242062" y="107314"/>
                </a:lnTo>
                <a:lnTo>
                  <a:pt x="241470" y="121818"/>
                </a:lnTo>
                <a:lnTo>
                  <a:pt x="232791" y="160019"/>
                </a:lnTo>
                <a:lnTo>
                  <a:pt x="205740" y="198754"/>
                </a:lnTo>
                <a:lnTo>
                  <a:pt x="162179" y="222630"/>
                </a:lnTo>
                <a:lnTo>
                  <a:pt x="118280" y="230256"/>
                </a:lnTo>
                <a:lnTo>
                  <a:pt x="101346" y="230758"/>
                </a:lnTo>
                <a:lnTo>
                  <a:pt x="71882" y="230758"/>
                </a:lnTo>
                <a:lnTo>
                  <a:pt x="71882" y="343535"/>
                </a:lnTo>
                <a:lnTo>
                  <a:pt x="71882" y="345439"/>
                </a:lnTo>
                <a:lnTo>
                  <a:pt x="71247" y="347090"/>
                </a:lnTo>
                <a:lnTo>
                  <a:pt x="70104" y="348488"/>
                </a:lnTo>
                <a:lnTo>
                  <a:pt x="68961" y="350012"/>
                </a:lnTo>
                <a:lnTo>
                  <a:pt x="53340" y="354202"/>
                </a:lnTo>
                <a:lnTo>
                  <a:pt x="48768" y="354838"/>
                </a:lnTo>
                <a:lnTo>
                  <a:pt x="42925" y="355091"/>
                </a:lnTo>
                <a:lnTo>
                  <a:pt x="35814" y="355091"/>
                </a:lnTo>
                <a:lnTo>
                  <a:pt x="28956" y="355091"/>
                </a:lnTo>
                <a:lnTo>
                  <a:pt x="23114" y="354838"/>
                </a:lnTo>
                <a:lnTo>
                  <a:pt x="18542" y="354202"/>
                </a:lnTo>
                <a:lnTo>
                  <a:pt x="13843" y="353694"/>
                </a:lnTo>
                <a:lnTo>
                  <a:pt x="10160" y="352932"/>
                </a:lnTo>
                <a:lnTo>
                  <a:pt x="7493" y="352043"/>
                </a:lnTo>
                <a:lnTo>
                  <a:pt x="4699" y="351154"/>
                </a:lnTo>
                <a:lnTo>
                  <a:pt x="2794" y="350012"/>
                </a:lnTo>
                <a:lnTo>
                  <a:pt x="1650" y="348488"/>
                </a:lnTo>
                <a:lnTo>
                  <a:pt x="635" y="347090"/>
                </a:lnTo>
                <a:lnTo>
                  <a:pt x="0" y="345439"/>
                </a:lnTo>
                <a:lnTo>
                  <a:pt x="0" y="343535"/>
                </a:lnTo>
                <a:lnTo>
                  <a:pt x="0" y="25653"/>
                </a:lnTo>
                <a:lnTo>
                  <a:pt x="0" y="17144"/>
                </a:lnTo>
                <a:lnTo>
                  <a:pt x="2286" y="10667"/>
                </a:lnTo>
                <a:lnTo>
                  <a:pt x="6731" y="6476"/>
                </a:lnTo>
                <a:lnTo>
                  <a:pt x="11175" y="2158"/>
                </a:lnTo>
                <a:lnTo>
                  <a:pt x="17018" y="0"/>
                </a:lnTo>
                <a:lnTo>
                  <a:pt x="24384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1076" y="569722"/>
            <a:ext cx="412115" cy="355600"/>
          </a:xfrm>
          <a:custGeom>
            <a:avLst/>
            <a:gdLst/>
            <a:ahLst/>
            <a:cxnLst/>
            <a:rect l="l" t="t" r="r" b="b"/>
            <a:pathLst>
              <a:path w="412114" h="355600">
                <a:moveTo>
                  <a:pt x="27050" y="0"/>
                </a:moveTo>
                <a:lnTo>
                  <a:pt x="74040" y="0"/>
                </a:lnTo>
                <a:lnTo>
                  <a:pt x="82423" y="0"/>
                </a:lnTo>
                <a:lnTo>
                  <a:pt x="89662" y="762"/>
                </a:lnTo>
                <a:lnTo>
                  <a:pt x="122174" y="21462"/>
                </a:lnTo>
                <a:lnTo>
                  <a:pt x="125095" y="26669"/>
                </a:lnTo>
                <a:lnTo>
                  <a:pt x="127635" y="33019"/>
                </a:lnTo>
                <a:lnTo>
                  <a:pt x="129794" y="40766"/>
                </a:lnTo>
                <a:lnTo>
                  <a:pt x="206248" y="251332"/>
                </a:lnTo>
                <a:lnTo>
                  <a:pt x="207390" y="251332"/>
                </a:lnTo>
                <a:lnTo>
                  <a:pt x="286512" y="41275"/>
                </a:lnTo>
                <a:lnTo>
                  <a:pt x="288925" y="33654"/>
                </a:lnTo>
                <a:lnTo>
                  <a:pt x="291464" y="27177"/>
                </a:lnTo>
                <a:lnTo>
                  <a:pt x="322452" y="762"/>
                </a:lnTo>
                <a:lnTo>
                  <a:pt x="328422" y="0"/>
                </a:lnTo>
                <a:lnTo>
                  <a:pt x="335152" y="0"/>
                </a:lnTo>
                <a:lnTo>
                  <a:pt x="383539" y="0"/>
                </a:lnTo>
                <a:lnTo>
                  <a:pt x="388365" y="0"/>
                </a:lnTo>
                <a:lnTo>
                  <a:pt x="392684" y="635"/>
                </a:lnTo>
                <a:lnTo>
                  <a:pt x="410083" y="16510"/>
                </a:lnTo>
                <a:lnTo>
                  <a:pt x="411352" y="20065"/>
                </a:lnTo>
                <a:lnTo>
                  <a:pt x="411861" y="24129"/>
                </a:lnTo>
                <a:lnTo>
                  <a:pt x="411861" y="28701"/>
                </a:lnTo>
                <a:lnTo>
                  <a:pt x="411861" y="343535"/>
                </a:lnTo>
                <a:lnTo>
                  <a:pt x="411861" y="345439"/>
                </a:lnTo>
                <a:lnTo>
                  <a:pt x="411352" y="347090"/>
                </a:lnTo>
                <a:lnTo>
                  <a:pt x="410337" y="348488"/>
                </a:lnTo>
                <a:lnTo>
                  <a:pt x="409448" y="350012"/>
                </a:lnTo>
                <a:lnTo>
                  <a:pt x="407543" y="351154"/>
                </a:lnTo>
                <a:lnTo>
                  <a:pt x="404875" y="352043"/>
                </a:lnTo>
                <a:lnTo>
                  <a:pt x="402336" y="352932"/>
                </a:lnTo>
                <a:lnTo>
                  <a:pt x="398779" y="353694"/>
                </a:lnTo>
                <a:lnTo>
                  <a:pt x="394462" y="354202"/>
                </a:lnTo>
                <a:lnTo>
                  <a:pt x="390016" y="354838"/>
                </a:lnTo>
                <a:lnTo>
                  <a:pt x="384428" y="355091"/>
                </a:lnTo>
                <a:lnTo>
                  <a:pt x="377698" y="355091"/>
                </a:lnTo>
                <a:lnTo>
                  <a:pt x="371221" y="355091"/>
                </a:lnTo>
                <a:lnTo>
                  <a:pt x="365760" y="354838"/>
                </a:lnTo>
                <a:lnTo>
                  <a:pt x="361314" y="354202"/>
                </a:lnTo>
                <a:lnTo>
                  <a:pt x="356997" y="353694"/>
                </a:lnTo>
                <a:lnTo>
                  <a:pt x="345566" y="348488"/>
                </a:lnTo>
                <a:lnTo>
                  <a:pt x="344424" y="347090"/>
                </a:lnTo>
                <a:lnTo>
                  <a:pt x="343915" y="345439"/>
                </a:lnTo>
                <a:lnTo>
                  <a:pt x="343915" y="343535"/>
                </a:lnTo>
                <a:lnTo>
                  <a:pt x="343915" y="56006"/>
                </a:lnTo>
                <a:lnTo>
                  <a:pt x="343281" y="56006"/>
                </a:lnTo>
                <a:lnTo>
                  <a:pt x="240919" y="343280"/>
                </a:lnTo>
                <a:lnTo>
                  <a:pt x="240157" y="345693"/>
                </a:lnTo>
                <a:lnTo>
                  <a:pt x="239013" y="347599"/>
                </a:lnTo>
                <a:lnTo>
                  <a:pt x="210312" y="355091"/>
                </a:lnTo>
                <a:lnTo>
                  <a:pt x="204088" y="355091"/>
                </a:lnTo>
                <a:lnTo>
                  <a:pt x="197865" y="355091"/>
                </a:lnTo>
                <a:lnTo>
                  <a:pt x="192532" y="354838"/>
                </a:lnTo>
                <a:lnTo>
                  <a:pt x="188213" y="354329"/>
                </a:lnTo>
                <a:lnTo>
                  <a:pt x="183896" y="353949"/>
                </a:lnTo>
                <a:lnTo>
                  <a:pt x="180212" y="353187"/>
                </a:lnTo>
                <a:lnTo>
                  <a:pt x="177419" y="352170"/>
                </a:lnTo>
                <a:lnTo>
                  <a:pt x="174625" y="351154"/>
                </a:lnTo>
                <a:lnTo>
                  <a:pt x="172338" y="350012"/>
                </a:lnTo>
                <a:lnTo>
                  <a:pt x="170687" y="348488"/>
                </a:lnTo>
                <a:lnTo>
                  <a:pt x="169163" y="347090"/>
                </a:lnTo>
                <a:lnTo>
                  <a:pt x="168021" y="345313"/>
                </a:lnTo>
                <a:lnTo>
                  <a:pt x="167512" y="343280"/>
                </a:lnTo>
                <a:lnTo>
                  <a:pt x="68579" y="56006"/>
                </a:lnTo>
                <a:lnTo>
                  <a:pt x="68072" y="56006"/>
                </a:lnTo>
                <a:lnTo>
                  <a:pt x="68072" y="343535"/>
                </a:lnTo>
                <a:lnTo>
                  <a:pt x="68072" y="345439"/>
                </a:lnTo>
                <a:lnTo>
                  <a:pt x="67563" y="347090"/>
                </a:lnTo>
                <a:lnTo>
                  <a:pt x="66548" y="348488"/>
                </a:lnTo>
                <a:lnTo>
                  <a:pt x="65532" y="350012"/>
                </a:lnTo>
                <a:lnTo>
                  <a:pt x="50419" y="354202"/>
                </a:lnTo>
                <a:lnTo>
                  <a:pt x="46227" y="354838"/>
                </a:lnTo>
                <a:lnTo>
                  <a:pt x="40639" y="355091"/>
                </a:lnTo>
                <a:lnTo>
                  <a:pt x="33909" y="355091"/>
                </a:lnTo>
                <a:lnTo>
                  <a:pt x="27304" y="355091"/>
                </a:lnTo>
                <a:lnTo>
                  <a:pt x="21844" y="354838"/>
                </a:lnTo>
                <a:lnTo>
                  <a:pt x="17525" y="354202"/>
                </a:lnTo>
                <a:lnTo>
                  <a:pt x="13208" y="353694"/>
                </a:lnTo>
                <a:lnTo>
                  <a:pt x="1524" y="348488"/>
                </a:lnTo>
                <a:lnTo>
                  <a:pt x="508" y="347090"/>
                </a:lnTo>
                <a:lnTo>
                  <a:pt x="0" y="345439"/>
                </a:lnTo>
                <a:lnTo>
                  <a:pt x="0" y="343535"/>
                </a:lnTo>
                <a:lnTo>
                  <a:pt x="0" y="28701"/>
                </a:lnTo>
                <a:lnTo>
                  <a:pt x="0" y="19430"/>
                </a:lnTo>
                <a:lnTo>
                  <a:pt x="2539" y="12318"/>
                </a:lnTo>
                <a:lnTo>
                  <a:pt x="7493" y="7365"/>
                </a:lnTo>
                <a:lnTo>
                  <a:pt x="12319" y="2539"/>
                </a:lnTo>
                <a:lnTo>
                  <a:pt x="18923" y="0"/>
                </a:lnTo>
                <a:lnTo>
                  <a:pt x="270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36284" y="568705"/>
            <a:ext cx="291465" cy="356235"/>
          </a:xfrm>
          <a:custGeom>
            <a:avLst/>
            <a:gdLst/>
            <a:ahLst/>
            <a:cxnLst/>
            <a:rect l="l" t="t" r="r" b="b"/>
            <a:pathLst>
              <a:path w="291465" h="356234">
                <a:moveTo>
                  <a:pt x="260095" y="0"/>
                </a:moveTo>
                <a:lnTo>
                  <a:pt x="266191" y="0"/>
                </a:lnTo>
                <a:lnTo>
                  <a:pt x="271398" y="127"/>
                </a:lnTo>
                <a:lnTo>
                  <a:pt x="291464" y="9906"/>
                </a:lnTo>
                <a:lnTo>
                  <a:pt x="291464" y="11684"/>
                </a:lnTo>
                <a:lnTo>
                  <a:pt x="291464" y="329311"/>
                </a:lnTo>
                <a:lnTo>
                  <a:pt x="291464" y="333502"/>
                </a:lnTo>
                <a:lnTo>
                  <a:pt x="290702" y="337185"/>
                </a:lnTo>
                <a:lnTo>
                  <a:pt x="289306" y="340487"/>
                </a:lnTo>
                <a:lnTo>
                  <a:pt x="287782" y="343789"/>
                </a:lnTo>
                <a:lnTo>
                  <a:pt x="285876" y="346583"/>
                </a:lnTo>
                <a:lnTo>
                  <a:pt x="283337" y="348742"/>
                </a:lnTo>
                <a:lnTo>
                  <a:pt x="280923" y="350901"/>
                </a:lnTo>
                <a:lnTo>
                  <a:pt x="278002" y="352425"/>
                </a:lnTo>
                <a:lnTo>
                  <a:pt x="274700" y="353441"/>
                </a:lnTo>
                <a:lnTo>
                  <a:pt x="271271" y="354457"/>
                </a:lnTo>
                <a:lnTo>
                  <a:pt x="267842" y="354965"/>
                </a:lnTo>
                <a:lnTo>
                  <a:pt x="264413" y="354965"/>
                </a:lnTo>
                <a:lnTo>
                  <a:pt x="233807" y="354965"/>
                </a:lnTo>
                <a:lnTo>
                  <a:pt x="227457" y="354965"/>
                </a:lnTo>
                <a:lnTo>
                  <a:pt x="221995" y="354330"/>
                </a:lnTo>
                <a:lnTo>
                  <a:pt x="217296" y="353060"/>
                </a:lnTo>
                <a:lnTo>
                  <a:pt x="212724" y="351790"/>
                </a:lnTo>
                <a:lnTo>
                  <a:pt x="208407" y="349504"/>
                </a:lnTo>
                <a:lnTo>
                  <a:pt x="204469" y="346075"/>
                </a:lnTo>
                <a:lnTo>
                  <a:pt x="200533" y="342773"/>
                </a:lnTo>
                <a:lnTo>
                  <a:pt x="180847" y="310261"/>
                </a:lnTo>
                <a:lnTo>
                  <a:pt x="92963" y="145034"/>
                </a:lnTo>
                <a:lnTo>
                  <a:pt x="73459" y="104655"/>
                </a:lnTo>
                <a:lnTo>
                  <a:pt x="63118" y="80010"/>
                </a:lnTo>
                <a:lnTo>
                  <a:pt x="62611" y="80010"/>
                </a:lnTo>
                <a:lnTo>
                  <a:pt x="64262" y="119126"/>
                </a:lnTo>
                <a:lnTo>
                  <a:pt x="64769" y="159385"/>
                </a:lnTo>
                <a:lnTo>
                  <a:pt x="64769" y="344297"/>
                </a:lnTo>
                <a:lnTo>
                  <a:pt x="64769" y="346202"/>
                </a:lnTo>
                <a:lnTo>
                  <a:pt x="64262" y="347853"/>
                </a:lnTo>
                <a:lnTo>
                  <a:pt x="63245" y="349250"/>
                </a:lnTo>
                <a:lnTo>
                  <a:pt x="62229" y="350647"/>
                </a:lnTo>
                <a:lnTo>
                  <a:pt x="60578" y="351917"/>
                </a:lnTo>
                <a:lnTo>
                  <a:pt x="58038" y="352933"/>
                </a:lnTo>
                <a:lnTo>
                  <a:pt x="55625" y="353949"/>
                </a:lnTo>
                <a:lnTo>
                  <a:pt x="52324" y="354711"/>
                </a:lnTo>
                <a:lnTo>
                  <a:pt x="48132" y="355219"/>
                </a:lnTo>
                <a:lnTo>
                  <a:pt x="43941" y="355854"/>
                </a:lnTo>
                <a:lnTo>
                  <a:pt x="38607" y="356108"/>
                </a:lnTo>
                <a:lnTo>
                  <a:pt x="32003" y="356108"/>
                </a:lnTo>
                <a:lnTo>
                  <a:pt x="25653" y="356108"/>
                </a:lnTo>
                <a:lnTo>
                  <a:pt x="20319" y="355854"/>
                </a:lnTo>
                <a:lnTo>
                  <a:pt x="16128" y="355219"/>
                </a:lnTo>
                <a:lnTo>
                  <a:pt x="11937" y="354711"/>
                </a:lnTo>
                <a:lnTo>
                  <a:pt x="8762" y="353949"/>
                </a:lnTo>
                <a:lnTo>
                  <a:pt x="6350" y="352933"/>
                </a:lnTo>
                <a:lnTo>
                  <a:pt x="3937" y="351917"/>
                </a:lnTo>
                <a:lnTo>
                  <a:pt x="2286" y="350647"/>
                </a:lnTo>
                <a:lnTo>
                  <a:pt x="1396" y="349250"/>
                </a:lnTo>
                <a:lnTo>
                  <a:pt x="507" y="347853"/>
                </a:lnTo>
                <a:lnTo>
                  <a:pt x="0" y="346202"/>
                </a:lnTo>
                <a:lnTo>
                  <a:pt x="0" y="344297"/>
                </a:lnTo>
                <a:lnTo>
                  <a:pt x="0" y="26670"/>
                </a:lnTo>
                <a:lnTo>
                  <a:pt x="0" y="18161"/>
                </a:lnTo>
                <a:lnTo>
                  <a:pt x="2539" y="11684"/>
                </a:lnTo>
                <a:lnTo>
                  <a:pt x="7619" y="7493"/>
                </a:lnTo>
                <a:lnTo>
                  <a:pt x="12573" y="3175"/>
                </a:lnTo>
                <a:lnTo>
                  <a:pt x="18668" y="1016"/>
                </a:lnTo>
                <a:lnTo>
                  <a:pt x="26035" y="1016"/>
                </a:lnTo>
                <a:lnTo>
                  <a:pt x="64515" y="1016"/>
                </a:lnTo>
                <a:lnTo>
                  <a:pt x="71374" y="1016"/>
                </a:lnTo>
                <a:lnTo>
                  <a:pt x="77215" y="1651"/>
                </a:lnTo>
                <a:lnTo>
                  <a:pt x="105155" y="20066"/>
                </a:lnTo>
                <a:lnTo>
                  <a:pt x="108457" y="24892"/>
                </a:lnTo>
                <a:lnTo>
                  <a:pt x="111887" y="30861"/>
                </a:lnTo>
                <a:lnTo>
                  <a:pt x="115315" y="37973"/>
                </a:lnTo>
                <a:lnTo>
                  <a:pt x="184149" y="167132"/>
                </a:lnTo>
                <a:lnTo>
                  <a:pt x="187120" y="172938"/>
                </a:lnTo>
                <a:lnTo>
                  <a:pt x="190103" y="178720"/>
                </a:lnTo>
                <a:lnTo>
                  <a:pt x="193061" y="184455"/>
                </a:lnTo>
                <a:lnTo>
                  <a:pt x="195961" y="190119"/>
                </a:lnTo>
                <a:lnTo>
                  <a:pt x="214502" y="227838"/>
                </a:lnTo>
                <a:lnTo>
                  <a:pt x="217932" y="235077"/>
                </a:lnTo>
                <a:lnTo>
                  <a:pt x="221487" y="242316"/>
                </a:lnTo>
                <a:lnTo>
                  <a:pt x="224789" y="249682"/>
                </a:lnTo>
                <a:lnTo>
                  <a:pt x="228091" y="256921"/>
                </a:lnTo>
                <a:lnTo>
                  <a:pt x="228345" y="256921"/>
                </a:lnTo>
                <a:lnTo>
                  <a:pt x="227986" y="247278"/>
                </a:lnTo>
                <a:lnTo>
                  <a:pt x="227663" y="237410"/>
                </a:lnTo>
                <a:lnTo>
                  <a:pt x="226790" y="196754"/>
                </a:lnTo>
                <a:lnTo>
                  <a:pt x="226694" y="177419"/>
                </a:lnTo>
                <a:lnTo>
                  <a:pt x="226694" y="11684"/>
                </a:lnTo>
                <a:lnTo>
                  <a:pt x="226694" y="9906"/>
                </a:lnTo>
                <a:lnTo>
                  <a:pt x="253491" y="0"/>
                </a:lnTo>
                <a:lnTo>
                  <a:pt x="26009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6867" y="568705"/>
            <a:ext cx="291465" cy="356235"/>
          </a:xfrm>
          <a:custGeom>
            <a:avLst/>
            <a:gdLst/>
            <a:ahLst/>
            <a:cxnLst/>
            <a:rect l="l" t="t" r="r" b="b"/>
            <a:pathLst>
              <a:path w="291464" h="356234">
                <a:moveTo>
                  <a:pt x="260095" y="0"/>
                </a:moveTo>
                <a:lnTo>
                  <a:pt x="266192" y="0"/>
                </a:lnTo>
                <a:lnTo>
                  <a:pt x="271399" y="127"/>
                </a:lnTo>
                <a:lnTo>
                  <a:pt x="291464" y="9906"/>
                </a:lnTo>
                <a:lnTo>
                  <a:pt x="291464" y="11684"/>
                </a:lnTo>
                <a:lnTo>
                  <a:pt x="291464" y="329311"/>
                </a:lnTo>
                <a:lnTo>
                  <a:pt x="291464" y="333502"/>
                </a:lnTo>
                <a:lnTo>
                  <a:pt x="290702" y="337185"/>
                </a:lnTo>
                <a:lnTo>
                  <a:pt x="289306" y="340487"/>
                </a:lnTo>
                <a:lnTo>
                  <a:pt x="287781" y="343789"/>
                </a:lnTo>
                <a:lnTo>
                  <a:pt x="285876" y="346583"/>
                </a:lnTo>
                <a:lnTo>
                  <a:pt x="283337" y="348742"/>
                </a:lnTo>
                <a:lnTo>
                  <a:pt x="280924" y="350901"/>
                </a:lnTo>
                <a:lnTo>
                  <a:pt x="278002" y="352425"/>
                </a:lnTo>
                <a:lnTo>
                  <a:pt x="274700" y="353441"/>
                </a:lnTo>
                <a:lnTo>
                  <a:pt x="271271" y="354457"/>
                </a:lnTo>
                <a:lnTo>
                  <a:pt x="267843" y="354965"/>
                </a:lnTo>
                <a:lnTo>
                  <a:pt x="264413" y="354965"/>
                </a:lnTo>
                <a:lnTo>
                  <a:pt x="233806" y="354965"/>
                </a:lnTo>
                <a:lnTo>
                  <a:pt x="227456" y="354965"/>
                </a:lnTo>
                <a:lnTo>
                  <a:pt x="221995" y="354330"/>
                </a:lnTo>
                <a:lnTo>
                  <a:pt x="217296" y="353060"/>
                </a:lnTo>
                <a:lnTo>
                  <a:pt x="212725" y="351790"/>
                </a:lnTo>
                <a:lnTo>
                  <a:pt x="208406" y="349504"/>
                </a:lnTo>
                <a:lnTo>
                  <a:pt x="204469" y="346075"/>
                </a:lnTo>
                <a:lnTo>
                  <a:pt x="200532" y="342773"/>
                </a:lnTo>
                <a:lnTo>
                  <a:pt x="180848" y="310261"/>
                </a:lnTo>
                <a:lnTo>
                  <a:pt x="92963" y="145034"/>
                </a:lnTo>
                <a:lnTo>
                  <a:pt x="73459" y="104655"/>
                </a:lnTo>
                <a:lnTo>
                  <a:pt x="63118" y="80010"/>
                </a:lnTo>
                <a:lnTo>
                  <a:pt x="62611" y="80010"/>
                </a:lnTo>
                <a:lnTo>
                  <a:pt x="64262" y="119126"/>
                </a:lnTo>
                <a:lnTo>
                  <a:pt x="64769" y="159385"/>
                </a:lnTo>
                <a:lnTo>
                  <a:pt x="64769" y="344297"/>
                </a:lnTo>
                <a:lnTo>
                  <a:pt x="64769" y="346202"/>
                </a:lnTo>
                <a:lnTo>
                  <a:pt x="64262" y="347853"/>
                </a:lnTo>
                <a:lnTo>
                  <a:pt x="63245" y="349250"/>
                </a:lnTo>
                <a:lnTo>
                  <a:pt x="62230" y="350647"/>
                </a:lnTo>
                <a:lnTo>
                  <a:pt x="60579" y="351917"/>
                </a:lnTo>
                <a:lnTo>
                  <a:pt x="58038" y="352933"/>
                </a:lnTo>
                <a:lnTo>
                  <a:pt x="55625" y="353949"/>
                </a:lnTo>
                <a:lnTo>
                  <a:pt x="52324" y="354711"/>
                </a:lnTo>
                <a:lnTo>
                  <a:pt x="48132" y="355219"/>
                </a:lnTo>
                <a:lnTo>
                  <a:pt x="43942" y="355854"/>
                </a:lnTo>
                <a:lnTo>
                  <a:pt x="38607" y="356108"/>
                </a:lnTo>
                <a:lnTo>
                  <a:pt x="32004" y="356108"/>
                </a:lnTo>
                <a:lnTo>
                  <a:pt x="25654" y="356108"/>
                </a:lnTo>
                <a:lnTo>
                  <a:pt x="20319" y="355854"/>
                </a:lnTo>
                <a:lnTo>
                  <a:pt x="16129" y="355219"/>
                </a:lnTo>
                <a:lnTo>
                  <a:pt x="11937" y="354711"/>
                </a:lnTo>
                <a:lnTo>
                  <a:pt x="8762" y="353949"/>
                </a:lnTo>
                <a:lnTo>
                  <a:pt x="6350" y="352933"/>
                </a:lnTo>
                <a:lnTo>
                  <a:pt x="3937" y="351917"/>
                </a:lnTo>
                <a:lnTo>
                  <a:pt x="2286" y="350647"/>
                </a:lnTo>
                <a:lnTo>
                  <a:pt x="1396" y="349250"/>
                </a:lnTo>
                <a:lnTo>
                  <a:pt x="507" y="347853"/>
                </a:lnTo>
                <a:lnTo>
                  <a:pt x="0" y="346202"/>
                </a:lnTo>
                <a:lnTo>
                  <a:pt x="0" y="344297"/>
                </a:lnTo>
                <a:lnTo>
                  <a:pt x="0" y="26670"/>
                </a:lnTo>
                <a:lnTo>
                  <a:pt x="0" y="18161"/>
                </a:lnTo>
                <a:lnTo>
                  <a:pt x="2539" y="11684"/>
                </a:lnTo>
                <a:lnTo>
                  <a:pt x="7619" y="7493"/>
                </a:lnTo>
                <a:lnTo>
                  <a:pt x="12573" y="3175"/>
                </a:lnTo>
                <a:lnTo>
                  <a:pt x="18668" y="1016"/>
                </a:lnTo>
                <a:lnTo>
                  <a:pt x="26034" y="1016"/>
                </a:lnTo>
                <a:lnTo>
                  <a:pt x="64515" y="1016"/>
                </a:lnTo>
                <a:lnTo>
                  <a:pt x="71374" y="1016"/>
                </a:lnTo>
                <a:lnTo>
                  <a:pt x="77215" y="1651"/>
                </a:lnTo>
                <a:lnTo>
                  <a:pt x="105156" y="20066"/>
                </a:lnTo>
                <a:lnTo>
                  <a:pt x="108457" y="24892"/>
                </a:lnTo>
                <a:lnTo>
                  <a:pt x="111887" y="30861"/>
                </a:lnTo>
                <a:lnTo>
                  <a:pt x="115315" y="37973"/>
                </a:lnTo>
                <a:lnTo>
                  <a:pt x="184150" y="167132"/>
                </a:lnTo>
                <a:lnTo>
                  <a:pt x="187120" y="172938"/>
                </a:lnTo>
                <a:lnTo>
                  <a:pt x="190103" y="178720"/>
                </a:lnTo>
                <a:lnTo>
                  <a:pt x="193061" y="184455"/>
                </a:lnTo>
                <a:lnTo>
                  <a:pt x="195961" y="190119"/>
                </a:lnTo>
                <a:lnTo>
                  <a:pt x="214502" y="227838"/>
                </a:lnTo>
                <a:lnTo>
                  <a:pt x="217931" y="235077"/>
                </a:lnTo>
                <a:lnTo>
                  <a:pt x="221487" y="242316"/>
                </a:lnTo>
                <a:lnTo>
                  <a:pt x="224789" y="249682"/>
                </a:lnTo>
                <a:lnTo>
                  <a:pt x="228092" y="256921"/>
                </a:lnTo>
                <a:lnTo>
                  <a:pt x="228345" y="256921"/>
                </a:lnTo>
                <a:lnTo>
                  <a:pt x="227988" y="247278"/>
                </a:lnTo>
                <a:lnTo>
                  <a:pt x="227679" y="237410"/>
                </a:lnTo>
                <a:lnTo>
                  <a:pt x="227417" y="227328"/>
                </a:lnTo>
                <a:lnTo>
                  <a:pt x="227202" y="217043"/>
                </a:lnTo>
                <a:lnTo>
                  <a:pt x="226962" y="206779"/>
                </a:lnTo>
                <a:lnTo>
                  <a:pt x="226806" y="196754"/>
                </a:lnTo>
                <a:lnTo>
                  <a:pt x="226720" y="186967"/>
                </a:lnTo>
                <a:lnTo>
                  <a:pt x="226694" y="177419"/>
                </a:lnTo>
                <a:lnTo>
                  <a:pt x="226694" y="11684"/>
                </a:lnTo>
                <a:lnTo>
                  <a:pt x="226694" y="9906"/>
                </a:lnTo>
                <a:lnTo>
                  <a:pt x="253492" y="0"/>
                </a:lnTo>
                <a:lnTo>
                  <a:pt x="26009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6078" y="568070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20" y="0"/>
                </a:moveTo>
                <a:lnTo>
                  <a:pt x="167689" y="25"/>
                </a:lnTo>
                <a:lnTo>
                  <a:pt x="174513" y="111"/>
                </a:lnTo>
                <a:lnTo>
                  <a:pt x="180504" y="267"/>
                </a:lnTo>
                <a:lnTo>
                  <a:pt x="185674" y="507"/>
                </a:lnTo>
                <a:lnTo>
                  <a:pt x="192024" y="762"/>
                </a:lnTo>
                <a:lnTo>
                  <a:pt x="196976" y="1396"/>
                </a:lnTo>
                <a:lnTo>
                  <a:pt x="200533" y="2412"/>
                </a:lnTo>
                <a:lnTo>
                  <a:pt x="204088" y="3428"/>
                </a:lnTo>
                <a:lnTo>
                  <a:pt x="212217" y="15112"/>
                </a:lnTo>
                <a:lnTo>
                  <a:pt x="321437" y="328294"/>
                </a:lnTo>
                <a:lnTo>
                  <a:pt x="323596" y="334899"/>
                </a:lnTo>
                <a:lnTo>
                  <a:pt x="324993" y="340105"/>
                </a:lnTo>
                <a:lnTo>
                  <a:pt x="325500" y="343915"/>
                </a:lnTo>
                <a:lnTo>
                  <a:pt x="326009" y="347725"/>
                </a:lnTo>
                <a:lnTo>
                  <a:pt x="312674" y="355980"/>
                </a:lnTo>
                <a:lnTo>
                  <a:pt x="307594" y="356488"/>
                </a:lnTo>
                <a:lnTo>
                  <a:pt x="300609" y="356742"/>
                </a:lnTo>
                <a:lnTo>
                  <a:pt x="291592" y="356742"/>
                </a:lnTo>
                <a:lnTo>
                  <a:pt x="282321" y="356742"/>
                </a:lnTo>
                <a:lnTo>
                  <a:pt x="252349" y="351281"/>
                </a:lnTo>
                <a:lnTo>
                  <a:pt x="251206" y="349757"/>
                </a:lnTo>
                <a:lnTo>
                  <a:pt x="250317" y="347852"/>
                </a:lnTo>
                <a:lnTo>
                  <a:pt x="249555" y="345566"/>
                </a:lnTo>
                <a:lnTo>
                  <a:pt x="225806" y="274574"/>
                </a:lnTo>
                <a:lnTo>
                  <a:pt x="93091" y="274574"/>
                </a:lnTo>
                <a:lnTo>
                  <a:pt x="70738" y="343662"/>
                </a:lnTo>
                <a:lnTo>
                  <a:pt x="69976" y="346201"/>
                </a:lnTo>
                <a:lnTo>
                  <a:pt x="69087" y="348233"/>
                </a:lnTo>
                <a:lnTo>
                  <a:pt x="67818" y="350012"/>
                </a:lnTo>
                <a:lnTo>
                  <a:pt x="66675" y="351789"/>
                </a:lnTo>
                <a:lnTo>
                  <a:pt x="64770" y="353059"/>
                </a:lnTo>
                <a:lnTo>
                  <a:pt x="62103" y="354075"/>
                </a:lnTo>
                <a:lnTo>
                  <a:pt x="59436" y="355091"/>
                </a:lnTo>
                <a:lnTo>
                  <a:pt x="55753" y="355853"/>
                </a:lnTo>
                <a:lnTo>
                  <a:pt x="50926" y="356107"/>
                </a:lnTo>
                <a:lnTo>
                  <a:pt x="46100" y="356488"/>
                </a:lnTo>
                <a:lnTo>
                  <a:pt x="39750" y="356742"/>
                </a:lnTo>
                <a:lnTo>
                  <a:pt x="31876" y="356742"/>
                </a:lnTo>
                <a:lnTo>
                  <a:pt x="23622" y="356742"/>
                </a:lnTo>
                <a:lnTo>
                  <a:pt x="17018" y="356488"/>
                </a:lnTo>
                <a:lnTo>
                  <a:pt x="12319" y="355853"/>
                </a:lnTo>
                <a:lnTo>
                  <a:pt x="7493" y="355345"/>
                </a:lnTo>
                <a:lnTo>
                  <a:pt x="4318" y="354075"/>
                </a:lnTo>
                <a:lnTo>
                  <a:pt x="2412" y="351916"/>
                </a:lnTo>
                <a:lnTo>
                  <a:pt x="635" y="349884"/>
                </a:lnTo>
                <a:lnTo>
                  <a:pt x="0" y="346837"/>
                </a:lnTo>
                <a:lnTo>
                  <a:pt x="508" y="343026"/>
                </a:lnTo>
                <a:lnTo>
                  <a:pt x="1016" y="339216"/>
                </a:lnTo>
                <a:lnTo>
                  <a:pt x="113537" y="14224"/>
                </a:lnTo>
                <a:lnTo>
                  <a:pt x="117475" y="6730"/>
                </a:lnTo>
                <a:lnTo>
                  <a:pt x="118872" y="4825"/>
                </a:lnTo>
                <a:lnTo>
                  <a:pt x="121158" y="3428"/>
                </a:lnTo>
                <a:lnTo>
                  <a:pt x="124333" y="2412"/>
                </a:lnTo>
                <a:lnTo>
                  <a:pt x="127508" y="1396"/>
                </a:lnTo>
                <a:lnTo>
                  <a:pt x="131953" y="762"/>
                </a:lnTo>
                <a:lnTo>
                  <a:pt x="137668" y="507"/>
                </a:lnTo>
                <a:lnTo>
                  <a:pt x="143256" y="126"/>
                </a:lnTo>
                <a:lnTo>
                  <a:pt x="150749" y="0"/>
                </a:lnTo>
                <a:lnTo>
                  <a:pt x="16002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1723" y="568070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7" y="0"/>
                </a:moveTo>
                <a:lnTo>
                  <a:pt x="43179" y="0"/>
                </a:lnTo>
                <a:lnTo>
                  <a:pt x="49022" y="380"/>
                </a:lnTo>
                <a:lnTo>
                  <a:pt x="53593" y="888"/>
                </a:lnTo>
                <a:lnTo>
                  <a:pt x="58165" y="1396"/>
                </a:lnTo>
                <a:lnTo>
                  <a:pt x="72136" y="9651"/>
                </a:lnTo>
                <a:lnTo>
                  <a:pt x="72136" y="11556"/>
                </a:lnTo>
                <a:lnTo>
                  <a:pt x="72136" y="345186"/>
                </a:lnTo>
                <a:lnTo>
                  <a:pt x="72136" y="347090"/>
                </a:lnTo>
                <a:lnTo>
                  <a:pt x="71500" y="348741"/>
                </a:lnTo>
                <a:lnTo>
                  <a:pt x="70358" y="350138"/>
                </a:lnTo>
                <a:lnTo>
                  <a:pt x="69214" y="351663"/>
                </a:lnTo>
                <a:lnTo>
                  <a:pt x="53593" y="355853"/>
                </a:lnTo>
                <a:lnTo>
                  <a:pt x="49022" y="356488"/>
                </a:lnTo>
                <a:lnTo>
                  <a:pt x="43179" y="356742"/>
                </a:lnTo>
                <a:lnTo>
                  <a:pt x="36067" y="356742"/>
                </a:lnTo>
                <a:lnTo>
                  <a:pt x="29210" y="356742"/>
                </a:lnTo>
                <a:lnTo>
                  <a:pt x="23367" y="356488"/>
                </a:lnTo>
                <a:lnTo>
                  <a:pt x="18796" y="355853"/>
                </a:lnTo>
                <a:lnTo>
                  <a:pt x="14097" y="355345"/>
                </a:lnTo>
                <a:lnTo>
                  <a:pt x="10413" y="354583"/>
                </a:lnTo>
                <a:lnTo>
                  <a:pt x="7747" y="353694"/>
                </a:lnTo>
                <a:lnTo>
                  <a:pt x="4952" y="352805"/>
                </a:lnTo>
                <a:lnTo>
                  <a:pt x="3048" y="351663"/>
                </a:lnTo>
                <a:lnTo>
                  <a:pt x="1777" y="350138"/>
                </a:lnTo>
                <a:lnTo>
                  <a:pt x="635" y="348741"/>
                </a:lnTo>
                <a:lnTo>
                  <a:pt x="0" y="347090"/>
                </a:lnTo>
                <a:lnTo>
                  <a:pt x="0" y="345186"/>
                </a:lnTo>
                <a:lnTo>
                  <a:pt x="0" y="11556"/>
                </a:lnTo>
                <a:lnTo>
                  <a:pt x="0" y="9651"/>
                </a:lnTo>
                <a:lnTo>
                  <a:pt x="635" y="8000"/>
                </a:lnTo>
                <a:lnTo>
                  <a:pt x="1777" y="6603"/>
                </a:lnTo>
                <a:lnTo>
                  <a:pt x="3048" y="5206"/>
                </a:lnTo>
                <a:lnTo>
                  <a:pt x="5079" y="3937"/>
                </a:lnTo>
                <a:lnTo>
                  <a:pt x="7874" y="3048"/>
                </a:lnTo>
                <a:lnTo>
                  <a:pt x="10667" y="2158"/>
                </a:lnTo>
                <a:lnTo>
                  <a:pt x="14350" y="1396"/>
                </a:lnTo>
                <a:lnTo>
                  <a:pt x="18923" y="888"/>
                </a:lnTo>
                <a:lnTo>
                  <a:pt x="23495" y="380"/>
                </a:lnTo>
                <a:lnTo>
                  <a:pt x="29210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9011" y="568070"/>
            <a:ext cx="194310" cy="355600"/>
          </a:xfrm>
          <a:custGeom>
            <a:avLst/>
            <a:gdLst/>
            <a:ahLst/>
            <a:cxnLst/>
            <a:rect l="l" t="t" r="r" b="b"/>
            <a:pathLst>
              <a:path w="194310" h="355600">
                <a:moveTo>
                  <a:pt x="36067" y="0"/>
                </a:moveTo>
                <a:lnTo>
                  <a:pt x="43179" y="0"/>
                </a:lnTo>
                <a:lnTo>
                  <a:pt x="49022" y="380"/>
                </a:lnTo>
                <a:lnTo>
                  <a:pt x="53593" y="888"/>
                </a:lnTo>
                <a:lnTo>
                  <a:pt x="58165" y="1396"/>
                </a:lnTo>
                <a:lnTo>
                  <a:pt x="72136" y="9651"/>
                </a:lnTo>
                <a:lnTo>
                  <a:pt x="72136" y="11556"/>
                </a:lnTo>
                <a:lnTo>
                  <a:pt x="72136" y="295782"/>
                </a:lnTo>
                <a:lnTo>
                  <a:pt x="183261" y="295782"/>
                </a:lnTo>
                <a:lnTo>
                  <a:pt x="185165" y="295782"/>
                </a:lnTo>
                <a:lnTo>
                  <a:pt x="186689" y="296290"/>
                </a:lnTo>
                <a:lnTo>
                  <a:pt x="193548" y="311276"/>
                </a:lnTo>
                <a:lnTo>
                  <a:pt x="194055" y="314959"/>
                </a:lnTo>
                <a:lnTo>
                  <a:pt x="194183" y="319531"/>
                </a:lnTo>
                <a:lnTo>
                  <a:pt x="194183" y="324992"/>
                </a:lnTo>
                <a:lnTo>
                  <a:pt x="194183" y="330453"/>
                </a:lnTo>
                <a:lnTo>
                  <a:pt x="191515" y="348106"/>
                </a:lnTo>
                <a:lnTo>
                  <a:pt x="190626" y="350519"/>
                </a:lnTo>
                <a:lnTo>
                  <a:pt x="189484" y="352298"/>
                </a:lnTo>
                <a:lnTo>
                  <a:pt x="188087" y="353440"/>
                </a:lnTo>
                <a:lnTo>
                  <a:pt x="186689" y="354583"/>
                </a:lnTo>
                <a:lnTo>
                  <a:pt x="185165" y="355091"/>
                </a:lnTo>
                <a:lnTo>
                  <a:pt x="183261" y="355091"/>
                </a:lnTo>
                <a:lnTo>
                  <a:pt x="21336" y="355091"/>
                </a:lnTo>
                <a:lnTo>
                  <a:pt x="15366" y="355091"/>
                </a:lnTo>
                <a:lnTo>
                  <a:pt x="10287" y="353313"/>
                </a:lnTo>
                <a:lnTo>
                  <a:pt x="6223" y="349757"/>
                </a:lnTo>
                <a:lnTo>
                  <a:pt x="2159" y="346201"/>
                </a:lnTo>
                <a:lnTo>
                  <a:pt x="0" y="340359"/>
                </a:lnTo>
                <a:lnTo>
                  <a:pt x="0" y="332358"/>
                </a:lnTo>
                <a:lnTo>
                  <a:pt x="0" y="11556"/>
                </a:lnTo>
                <a:lnTo>
                  <a:pt x="0" y="9651"/>
                </a:lnTo>
                <a:lnTo>
                  <a:pt x="635" y="8000"/>
                </a:lnTo>
                <a:lnTo>
                  <a:pt x="1777" y="6603"/>
                </a:lnTo>
                <a:lnTo>
                  <a:pt x="3048" y="5206"/>
                </a:lnTo>
                <a:lnTo>
                  <a:pt x="4952" y="3937"/>
                </a:lnTo>
                <a:lnTo>
                  <a:pt x="7747" y="3048"/>
                </a:lnTo>
                <a:lnTo>
                  <a:pt x="10413" y="2158"/>
                </a:lnTo>
                <a:lnTo>
                  <a:pt x="14097" y="1396"/>
                </a:lnTo>
                <a:lnTo>
                  <a:pt x="18796" y="888"/>
                </a:lnTo>
                <a:lnTo>
                  <a:pt x="23367" y="380"/>
                </a:lnTo>
                <a:lnTo>
                  <a:pt x="29210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8807" y="568070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19" y="0"/>
                </a:moveTo>
                <a:lnTo>
                  <a:pt x="167689" y="25"/>
                </a:lnTo>
                <a:lnTo>
                  <a:pt x="174513" y="111"/>
                </a:lnTo>
                <a:lnTo>
                  <a:pt x="180504" y="267"/>
                </a:lnTo>
                <a:lnTo>
                  <a:pt x="185673" y="507"/>
                </a:lnTo>
                <a:lnTo>
                  <a:pt x="192023" y="762"/>
                </a:lnTo>
                <a:lnTo>
                  <a:pt x="196976" y="1396"/>
                </a:lnTo>
                <a:lnTo>
                  <a:pt x="200532" y="2412"/>
                </a:lnTo>
                <a:lnTo>
                  <a:pt x="204088" y="3428"/>
                </a:lnTo>
                <a:lnTo>
                  <a:pt x="212216" y="15112"/>
                </a:lnTo>
                <a:lnTo>
                  <a:pt x="321437" y="328294"/>
                </a:lnTo>
                <a:lnTo>
                  <a:pt x="323595" y="334899"/>
                </a:lnTo>
                <a:lnTo>
                  <a:pt x="324992" y="340105"/>
                </a:lnTo>
                <a:lnTo>
                  <a:pt x="325500" y="343915"/>
                </a:lnTo>
                <a:lnTo>
                  <a:pt x="326008" y="347725"/>
                </a:lnTo>
                <a:lnTo>
                  <a:pt x="325373" y="350519"/>
                </a:lnTo>
                <a:lnTo>
                  <a:pt x="323341" y="352425"/>
                </a:lnTo>
                <a:lnTo>
                  <a:pt x="321309" y="354329"/>
                </a:lnTo>
                <a:lnTo>
                  <a:pt x="317753" y="355600"/>
                </a:lnTo>
                <a:lnTo>
                  <a:pt x="312673" y="355980"/>
                </a:lnTo>
                <a:lnTo>
                  <a:pt x="307593" y="356488"/>
                </a:lnTo>
                <a:lnTo>
                  <a:pt x="300608" y="356742"/>
                </a:lnTo>
                <a:lnTo>
                  <a:pt x="291591" y="356742"/>
                </a:lnTo>
                <a:lnTo>
                  <a:pt x="282320" y="356742"/>
                </a:lnTo>
                <a:lnTo>
                  <a:pt x="252348" y="351281"/>
                </a:lnTo>
                <a:lnTo>
                  <a:pt x="251205" y="349757"/>
                </a:lnTo>
                <a:lnTo>
                  <a:pt x="250316" y="347852"/>
                </a:lnTo>
                <a:lnTo>
                  <a:pt x="249554" y="345566"/>
                </a:lnTo>
                <a:lnTo>
                  <a:pt x="225805" y="274574"/>
                </a:lnTo>
                <a:lnTo>
                  <a:pt x="93090" y="274574"/>
                </a:lnTo>
                <a:lnTo>
                  <a:pt x="70738" y="343662"/>
                </a:lnTo>
                <a:lnTo>
                  <a:pt x="69976" y="346201"/>
                </a:lnTo>
                <a:lnTo>
                  <a:pt x="69087" y="348233"/>
                </a:lnTo>
                <a:lnTo>
                  <a:pt x="67817" y="350012"/>
                </a:lnTo>
                <a:lnTo>
                  <a:pt x="66675" y="351789"/>
                </a:lnTo>
                <a:lnTo>
                  <a:pt x="64769" y="353059"/>
                </a:lnTo>
                <a:lnTo>
                  <a:pt x="62102" y="354075"/>
                </a:lnTo>
                <a:lnTo>
                  <a:pt x="59435" y="355091"/>
                </a:lnTo>
                <a:lnTo>
                  <a:pt x="55752" y="355853"/>
                </a:lnTo>
                <a:lnTo>
                  <a:pt x="50926" y="356107"/>
                </a:lnTo>
                <a:lnTo>
                  <a:pt x="46100" y="356488"/>
                </a:lnTo>
                <a:lnTo>
                  <a:pt x="39750" y="356742"/>
                </a:lnTo>
                <a:lnTo>
                  <a:pt x="31876" y="356742"/>
                </a:lnTo>
                <a:lnTo>
                  <a:pt x="23621" y="356742"/>
                </a:lnTo>
                <a:lnTo>
                  <a:pt x="17017" y="356488"/>
                </a:lnTo>
                <a:lnTo>
                  <a:pt x="12318" y="355853"/>
                </a:lnTo>
                <a:lnTo>
                  <a:pt x="7492" y="355345"/>
                </a:lnTo>
                <a:lnTo>
                  <a:pt x="4317" y="354075"/>
                </a:lnTo>
                <a:lnTo>
                  <a:pt x="2412" y="351916"/>
                </a:lnTo>
                <a:lnTo>
                  <a:pt x="634" y="349884"/>
                </a:lnTo>
                <a:lnTo>
                  <a:pt x="0" y="346837"/>
                </a:lnTo>
                <a:lnTo>
                  <a:pt x="507" y="343026"/>
                </a:lnTo>
                <a:lnTo>
                  <a:pt x="113537" y="14224"/>
                </a:lnTo>
                <a:lnTo>
                  <a:pt x="117475" y="6730"/>
                </a:lnTo>
                <a:lnTo>
                  <a:pt x="118871" y="4825"/>
                </a:lnTo>
                <a:lnTo>
                  <a:pt x="121157" y="3428"/>
                </a:lnTo>
                <a:lnTo>
                  <a:pt x="124332" y="2412"/>
                </a:lnTo>
                <a:lnTo>
                  <a:pt x="127507" y="1396"/>
                </a:lnTo>
                <a:lnTo>
                  <a:pt x="131952" y="762"/>
                </a:lnTo>
                <a:lnTo>
                  <a:pt x="137667" y="507"/>
                </a:lnTo>
                <a:lnTo>
                  <a:pt x="143255" y="126"/>
                </a:lnTo>
                <a:lnTo>
                  <a:pt x="150748" y="0"/>
                </a:lnTo>
                <a:lnTo>
                  <a:pt x="16001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95676" y="568070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8" y="0"/>
                </a:moveTo>
                <a:lnTo>
                  <a:pt x="43180" y="0"/>
                </a:lnTo>
                <a:lnTo>
                  <a:pt x="49022" y="380"/>
                </a:lnTo>
                <a:lnTo>
                  <a:pt x="53593" y="888"/>
                </a:lnTo>
                <a:lnTo>
                  <a:pt x="58166" y="1396"/>
                </a:lnTo>
                <a:lnTo>
                  <a:pt x="70357" y="6603"/>
                </a:lnTo>
                <a:lnTo>
                  <a:pt x="71500" y="8000"/>
                </a:lnTo>
                <a:lnTo>
                  <a:pt x="72136" y="9651"/>
                </a:lnTo>
                <a:lnTo>
                  <a:pt x="72136" y="11556"/>
                </a:lnTo>
                <a:lnTo>
                  <a:pt x="72136" y="345186"/>
                </a:lnTo>
                <a:lnTo>
                  <a:pt x="72136" y="347090"/>
                </a:lnTo>
                <a:lnTo>
                  <a:pt x="71500" y="348741"/>
                </a:lnTo>
                <a:lnTo>
                  <a:pt x="70357" y="350138"/>
                </a:lnTo>
                <a:lnTo>
                  <a:pt x="69215" y="351663"/>
                </a:lnTo>
                <a:lnTo>
                  <a:pt x="53593" y="355853"/>
                </a:lnTo>
                <a:lnTo>
                  <a:pt x="49022" y="356488"/>
                </a:lnTo>
                <a:lnTo>
                  <a:pt x="43180" y="356742"/>
                </a:lnTo>
                <a:lnTo>
                  <a:pt x="36068" y="356742"/>
                </a:lnTo>
                <a:lnTo>
                  <a:pt x="29210" y="356742"/>
                </a:lnTo>
                <a:lnTo>
                  <a:pt x="23368" y="356488"/>
                </a:lnTo>
                <a:lnTo>
                  <a:pt x="18796" y="355853"/>
                </a:lnTo>
                <a:lnTo>
                  <a:pt x="14097" y="355345"/>
                </a:lnTo>
                <a:lnTo>
                  <a:pt x="10413" y="354583"/>
                </a:lnTo>
                <a:lnTo>
                  <a:pt x="7747" y="353694"/>
                </a:lnTo>
                <a:lnTo>
                  <a:pt x="4953" y="352805"/>
                </a:lnTo>
                <a:lnTo>
                  <a:pt x="3048" y="351663"/>
                </a:lnTo>
                <a:lnTo>
                  <a:pt x="1778" y="350138"/>
                </a:lnTo>
                <a:lnTo>
                  <a:pt x="635" y="348741"/>
                </a:lnTo>
                <a:lnTo>
                  <a:pt x="0" y="347090"/>
                </a:lnTo>
                <a:lnTo>
                  <a:pt x="0" y="345186"/>
                </a:lnTo>
                <a:lnTo>
                  <a:pt x="0" y="11556"/>
                </a:lnTo>
                <a:lnTo>
                  <a:pt x="0" y="9651"/>
                </a:lnTo>
                <a:lnTo>
                  <a:pt x="635" y="8000"/>
                </a:lnTo>
                <a:lnTo>
                  <a:pt x="1778" y="6603"/>
                </a:lnTo>
                <a:lnTo>
                  <a:pt x="3048" y="5206"/>
                </a:lnTo>
                <a:lnTo>
                  <a:pt x="5080" y="3937"/>
                </a:lnTo>
                <a:lnTo>
                  <a:pt x="7874" y="3048"/>
                </a:lnTo>
                <a:lnTo>
                  <a:pt x="10668" y="2158"/>
                </a:lnTo>
                <a:lnTo>
                  <a:pt x="14350" y="1396"/>
                </a:lnTo>
                <a:lnTo>
                  <a:pt x="18923" y="888"/>
                </a:lnTo>
                <a:lnTo>
                  <a:pt x="23494" y="380"/>
                </a:lnTo>
                <a:lnTo>
                  <a:pt x="29210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77516" y="568070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7" y="0"/>
                </a:moveTo>
                <a:lnTo>
                  <a:pt x="43179" y="0"/>
                </a:lnTo>
                <a:lnTo>
                  <a:pt x="49021" y="380"/>
                </a:lnTo>
                <a:lnTo>
                  <a:pt x="53593" y="888"/>
                </a:lnTo>
                <a:lnTo>
                  <a:pt x="58165" y="1396"/>
                </a:lnTo>
                <a:lnTo>
                  <a:pt x="70357" y="6603"/>
                </a:lnTo>
                <a:lnTo>
                  <a:pt x="71500" y="8000"/>
                </a:lnTo>
                <a:lnTo>
                  <a:pt x="72135" y="9651"/>
                </a:lnTo>
                <a:lnTo>
                  <a:pt x="72135" y="11556"/>
                </a:lnTo>
                <a:lnTo>
                  <a:pt x="72135" y="345186"/>
                </a:lnTo>
                <a:lnTo>
                  <a:pt x="72135" y="347090"/>
                </a:lnTo>
                <a:lnTo>
                  <a:pt x="71500" y="348741"/>
                </a:lnTo>
                <a:lnTo>
                  <a:pt x="70357" y="350138"/>
                </a:lnTo>
                <a:lnTo>
                  <a:pt x="69214" y="351663"/>
                </a:lnTo>
                <a:lnTo>
                  <a:pt x="53593" y="355853"/>
                </a:lnTo>
                <a:lnTo>
                  <a:pt x="49021" y="356488"/>
                </a:lnTo>
                <a:lnTo>
                  <a:pt x="43179" y="356742"/>
                </a:lnTo>
                <a:lnTo>
                  <a:pt x="36067" y="356742"/>
                </a:lnTo>
                <a:lnTo>
                  <a:pt x="29209" y="356742"/>
                </a:lnTo>
                <a:lnTo>
                  <a:pt x="23367" y="356488"/>
                </a:lnTo>
                <a:lnTo>
                  <a:pt x="18795" y="355853"/>
                </a:lnTo>
                <a:lnTo>
                  <a:pt x="14096" y="355345"/>
                </a:lnTo>
                <a:lnTo>
                  <a:pt x="10413" y="354583"/>
                </a:lnTo>
                <a:lnTo>
                  <a:pt x="7746" y="353694"/>
                </a:lnTo>
                <a:lnTo>
                  <a:pt x="4952" y="352805"/>
                </a:lnTo>
                <a:lnTo>
                  <a:pt x="3047" y="351663"/>
                </a:lnTo>
                <a:lnTo>
                  <a:pt x="1777" y="350138"/>
                </a:lnTo>
                <a:lnTo>
                  <a:pt x="634" y="348741"/>
                </a:lnTo>
                <a:lnTo>
                  <a:pt x="0" y="347090"/>
                </a:lnTo>
                <a:lnTo>
                  <a:pt x="0" y="345186"/>
                </a:lnTo>
                <a:lnTo>
                  <a:pt x="0" y="11556"/>
                </a:lnTo>
                <a:lnTo>
                  <a:pt x="0" y="9651"/>
                </a:lnTo>
                <a:lnTo>
                  <a:pt x="634" y="8000"/>
                </a:lnTo>
                <a:lnTo>
                  <a:pt x="1777" y="6603"/>
                </a:lnTo>
                <a:lnTo>
                  <a:pt x="3047" y="5206"/>
                </a:lnTo>
                <a:lnTo>
                  <a:pt x="5079" y="3937"/>
                </a:lnTo>
                <a:lnTo>
                  <a:pt x="7873" y="3048"/>
                </a:lnTo>
                <a:lnTo>
                  <a:pt x="10667" y="2158"/>
                </a:lnTo>
                <a:lnTo>
                  <a:pt x="14350" y="1396"/>
                </a:lnTo>
                <a:lnTo>
                  <a:pt x="18922" y="888"/>
                </a:lnTo>
                <a:lnTo>
                  <a:pt x="23494" y="380"/>
                </a:lnTo>
                <a:lnTo>
                  <a:pt x="29209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1295" y="568070"/>
            <a:ext cx="194310" cy="355600"/>
          </a:xfrm>
          <a:custGeom>
            <a:avLst/>
            <a:gdLst/>
            <a:ahLst/>
            <a:cxnLst/>
            <a:rect l="l" t="t" r="r" b="b"/>
            <a:pathLst>
              <a:path w="194310" h="355600">
                <a:moveTo>
                  <a:pt x="36068" y="0"/>
                </a:moveTo>
                <a:lnTo>
                  <a:pt x="43180" y="0"/>
                </a:lnTo>
                <a:lnTo>
                  <a:pt x="49022" y="380"/>
                </a:lnTo>
                <a:lnTo>
                  <a:pt x="53593" y="888"/>
                </a:lnTo>
                <a:lnTo>
                  <a:pt x="58166" y="1396"/>
                </a:lnTo>
                <a:lnTo>
                  <a:pt x="70358" y="6603"/>
                </a:lnTo>
                <a:lnTo>
                  <a:pt x="71501" y="8000"/>
                </a:lnTo>
                <a:lnTo>
                  <a:pt x="72136" y="9651"/>
                </a:lnTo>
                <a:lnTo>
                  <a:pt x="72136" y="11556"/>
                </a:lnTo>
                <a:lnTo>
                  <a:pt x="72136" y="295782"/>
                </a:lnTo>
                <a:lnTo>
                  <a:pt x="183261" y="295782"/>
                </a:lnTo>
                <a:lnTo>
                  <a:pt x="185166" y="295782"/>
                </a:lnTo>
                <a:lnTo>
                  <a:pt x="186690" y="296290"/>
                </a:lnTo>
                <a:lnTo>
                  <a:pt x="193548" y="311276"/>
                </a:lnTo>
                <a:lnTo>
                  <a:pt x="194056" y="314959"/>
                </a:lnTo>
                <a:lnTo>
                  <a:pt x="194183" y="319531"/>
                </a:lnTo>
                <a:lnTo>
                  <a:pt x="194183" y="324992"/>
                </a:lnTo>
                <a:lnTo>
                  <a:pt x="194183" y="330453"/>
                </a:lnTo>
                <a:lnTo>
                  <a:pt x="191516" y="348106"/>
                </a:lnTo>
                <a:lnTo>
                  <a:pt x="190627" y="350519"/>
                </a:lnTo>
                <a:lnTo>
                  <a:pt x="189484" y="352298"/>
                </a:lnTo>
                <a:lnTo>
                  <a:pt x="188087" y="353440"/>
                </a:lnTo>
                <a:lnTo>
                  <a:pt x="186690" y="354583"/>
                </a:lnTo>
                <a:lnTo>
                  <a:pt x="185166" y="355091"/>
                </a:lnTo>
                <a:lnTo>
                  <a:pt x="183261" y="355091"/>
                </a:lnTo>
                <a:lnTo>
                  <a:pt x="21336" y="355091"/>
                </a:lnTo>
                <a:lnTo>
                  <a:pt x="15367" y="355091"/>
                </a:lnTo>
                <a:lnTo>
                  <a:pt x="10287" y="353313"/>
                </a:lnTo>
                <a:lnTo>
                  <a:pt x="6223" y="349757"/>
                </a:lnTo>
                <a:lnTo>
                  <a:pt x="2159" y="346201"/>
                </a:lnTo>
                <a:lnTo>
                  <a:pt x="0" y="340359"/>
                </a:lnTo>
                <a:lnTo>
                  <a:pt x="0" y="332358"/>
                </a:lnTo>
                <a:lnTo>
                  <a:pt x="0" y="11556"/>
                </a:lnTo>
                <a:lnTo>
                  <a:pt x="0" y="9651"/>
                </a:lnTo>
                <a:lnTo>
                  <a:pt x="635" y="8000"/>
                </a:lnTo>
                <a:lnTo>
                  <a:pt x="1778" y="6603"/>
                </a:lnTo>
                <a:lnTo>
                  <a:pt x="3048" y="5206"/>
                </a:lnTo>
                <a:lnTo>
                  <a:pt x="4953" y="3937"/>
                </a:lnTo>
                <a:lnTo>
                  <a:pt x="7747" y="3048"/>
                </a:lnTo>
                <a:lnTo>
                  <a:pt x="10414" y="2158"/>
                </a:lnTo>
                <a:lnTo>
                  <a:pt x="14097" y="1396"/>
                </a:lnTo>
                <a:lnTo>
                  <a:pt x="18796" y="888"/>
                </a:lnTo>
                <a:lnTo>
                  <a:pt x="23368" y="380"/>
                </a:lnTo>
                <a:lnTo>
                  <a:pt x="29210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8201" y="564006"/>
            <a:ext cx="261620" cy="365125"/>
          </a:xfrm>
          <a:custGeom>
            <a:avLst/>
            <a:gdLst/>
            <a:ahLst/>
            <a:cxnLst/>
            <a:rect l="l" t="t" r="r" b="b"/>
            <a:pathLst>
              <a:path w="261620" h="365125">
                <a:moveTo>
                  <a:pt x="163829" y="0"/>
                </a:moveTo>
                <a:lnTo>
                  <a:pt x="205438" y="5270"/>
                </a:lnTo>
                <a:lnTo>
                  <a:pt x="238378" y="18033"/>
                </a:lnTo>
                <a:lnTo>
                  <a:pt x="244601" y="21462"/>
                </a:lnTo>
                <a:lnTo>
                  <a:pt x="256413" y="33019"/>
                </a:lnTo>
                <a:lnTo>
                  <a:pt x="257428" y="34670"/>
                </a:lnTo>
                <a:lnTo>
                  <a:pt x="259842" y="48387"/>
                </a:lnTo>
                <a:lnTo>
                  <a:pt x="260096" y="51815"/>
                </a:lnTo>
                <a:lnTo>
                  <a:pt x="260223" y="56133"/>
                </a:lnTo>
                <a:lnTo>
                  <a:pt x="260223" y="61213"/>
                </a:lnTo>
                <a:lnTo>
                  <a:pt x="260223" y="66675"/>
                </a:lnTo>
                <a:lnTo>
                  <a:pt x="260096" y="71246"/>
                </a:lnTo>
                <a:lnTo>
                  <a:pt x="259715" y="75056"/>
                </a:lnTo>
                <a:lnTo>
                  <a:pt x="259333" y="78993"/>
                </a:lnTo>
                <a:lnTo>
                  <a:pt x="254507" y="89534"/>
                </a:lnTo>
                <a:lnTo>
                  <a:pt x="253238" y="90677"/>
                </a:lnTo>
                <a:lnTo>
                  <a:pt x="251841" y="91185"/>
                </a:lnTo>
                <a:lnTo>
                  <a:pt x="250190" y="91185"/>
                </a:lnTo>
                <a:lnTo>
                  <a:pt x="247396" y="91185"/>
                </a:lnTo>
                <a:lnTo>
                  <a:pt x="243967" y="89662"/>
                </a:lnTo>
                <a:lnTo>
                  <a:pt x="239775" y="86487"/>
                </a:lnTo>
                <a:lnTo>
                  <a:pt x="235584" y="83312"/>
                </a:lnTo>
                <a:lnTo>
                  <a:pt x="199771" y="65150"/>
                </a:lnTo>
                <a:lnTo>
                  <a:pt x="166877" y="60325"/>
                </a:lnTo>
                <a:lnTo>
                  <a:pt x="156664" y="60870"/>
                </a:lnTo>
                <a:lnTo>
                  <a:pt x="114061" y="79422"/>
                </a:lnTo>
                <a:lnTo>
                  <a:pt x="91011" y="111188"/>
                </a:lnTo>
                <a:lnTo>
                  <a:pt x="79105" y="156305"/>
                </a:lnTo>
                <a:lnTo>
                  <a:pt x="77597" y="183260"/>
                </a:lnTo>
                <a:lnTo>
                  <a:pt x="77999" y="198284"/>
                </a:lnTo>
                <a:lnTo>
                  <a:pt x="83947" y="237235"/>
                </a:lnTo>
                <a:lnTo>
                  <a:pt x="102234" y="274700"/>
                </a:lnTo>
                <a:lnTo>
                  <a:pt x="139600" y="299892"/>
                </a:lnTo>
                <a:lnTo>
                  <a:pt x="168782" y="303910"/>
                </a:lnTo>
                <a:lnTo>
                  <a:pt x="177996" y="303645"/>
                </a:lnTo>
                <a:lnTo>
                  <a:pt x="220466" y="292179"/>
                </a:lnTo>
                <a:lnTo>
                  <a:pt x="242062" y="279653"/>
                </a:lnTo>
                <a:lnTo>
                  <a:pt x="246379" y="276732"/>
                </a:lnTo>
                <a:lnTo>
                  <a:pt x="249681" y="275335"/>
                </a:lnTo>
                <a:lnTo>
                  <a:pt x="252095" y="275335"/>
                </a:lnTo>
                <a:lnTo>
                  <a:pt x="253873" y="275335"/>
                </a:lnTo>
                <a:lnTo>
                  <a:pt x="259206" y="280796"/>
                </a:lnTo>
                <a:lnTo>
                  <a:pt x="259969" y="282955"/>
                </a:lnTo>
                <a:lnTo>
                  <a:pt x="260476" y="286003"/>
                </a:lnTo>
                <a:lnTo>
                  <a:pt x="260857" y="289940"/>
                </a:lnTo>
                <a:lnTo>
                  <a:pt x="261239" y="293877"/>
                </a:lnTo>
                <a:lnTo>
                  <a:pt x="261366" y="299084"/>
                </a:lnTo>
                <a:lnTo>
                  <a:pt x="261366" y="305562"/>
                </a:lnTo>
                <a:lnTo>
                  <a:pt x="261366" y="310133"/>
                </a:lnTo>
                <a:lnTo>
                  <a:pt x="261239" y="314070"/>
                </a:lnTo>
                <a:lnTo>
                  <a:pt x="260984" y="317245"/>
                </a:lnTo>
                <a:lnTo>
                  <a:pt x="260730" y="320420"/>
                </a:lnTo>
                <a:lnTo>
                  <a:pt x="241553" y="344931"/>
                </a:lnTo>
                <a:lnTo>
                  <a:pt x="235839" y="348233"/>
                </a:lnTo>
                <a:lnTo>
                  <a:pt x="192150" y="361822"/>
                </a:lnTo>
                <a:lnTo>
                  <a:pt x="157606" y="364870"/>
                </a:lnTo>
                <a:lnTo>
                  <a:pt x="139866" y="364178"/>
                </a:lnTo>
                <a:lnTo>
                  <a:pt x="92075" y="353694"/>
                </a:lnTo>
                <a:lnTo>
                  <a:pt x="53105" y="330620"/>
                </a:lnTo>
                <a:lnTo>
                  <a:pt x="24225" y="295227"/>
                </a:lnTo>
                <a:lnTo>
                  <a:pt x="6161" y="247310"/>
                </a:lnTo>
                <a:lnTo>
                  <a:pt x="688" y="208500"/>
                </a:lnTo>
                <a:lnTo>
                  <a:pt x="0" y="187070"/>
                </a:lnTo>
                <a:lnTo>
                  <a:pt x="760" y="165211"/>
                </a:lnTo>
                <a:lnTo>
                  <a:pt x="6804" y="125206"/>
                </a:lnTo>
                <a:lnTo>
                  <a:pt x="26447" y="74914"/>
                </a:lnTo>
                <a:lnTo>
                  <a:pt x="56903" y="37197"/>
                </a:lnTo>
                <a:lnTo>
                  <a:pt x="97408" y="12318"/>
                </a:lnTo>
                <a:lnTo>
                  <a:pt x="146093" y="763"/>
                </a:lnTo>
                <a:lnTo>
                  <a:pt x="16382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8136" y="564006"/>
            <a:ext cx="261620" cy="365125"/>
          </a:xfrm>
          <a:custGeom>
            <a:avLst/>
            <a:gdLst/>
            <a:ahLst/>
            <a:cxnLst/>
            <a:rect l="l" t="t" r="r" b="b"/>
            <a:pathLst>
              <a:path w="261620" h="365125">
                <a:moveTo>
                  <a:pt x="163829" y="0"/>
                </a:moveTo>
                <a:lnTo>
                  <a:pt x="205438" y="5270"/>
                </a:lnTo>
                <a:lnTo>
                  <a:pt x="238378" y="18033"/>
                </a:lnTo>
                <a:lnTo>
                  <a:pt x="244601" y="21462"/>
                </a:lnTo>
                <a:lnTo>
                  <a:pt x="256412" y="33019"/>
                </a:lnTo>
                <a:lnTo>
                  <a:pt x="257428" y="34670"/>
                </a:lnTo>
                <a:lnTo>
                  <a:pt x="259841" y="48387"/>
                </a:lnTo>
                <a:lnTo>
                  <a:pt x="260096" y="51815"/>
                </a:lnTo>
                <a:lnTo>
                  <a:pt x="260223" y="56133"/>
                </a:lnTo>
                <a:lnTo>
                  <a:pt x="260223" y="61213"/>
                </a:lnTo>
                <a:lnTo>
                  <a:pt x="260223" y="66675"/>
                </a:lnTo>
                <a:lnTo>
                  <a:pt x="260096" y="71246"/>
                </a:lnTo>
                <a:lnTo>
                  <a:pt x="259714" y="75056"/>
                </a:lnTo>
                <a:lnTo>
                  <a:pt x="259334" y="78993"/>
                </a:lnTo>
                <a:lnTo>
                  <a:pt x="254508" y="89534"/>
                </a:lnTo>
                <a:lnTo>
                  <a:pt x="253237" y="90677"/>
                </a:lnTo>
                <a:lnTo>
                  <a:pt x="251840" y="91185"/>
                </a:lnTo>
                <a:lnTo>
                  <a:pt x="250189" y="91185"/>
                </a:lnTo>
                <a:lnTo>
                  <a:pt x="247396" y="91185"/>
                </a:lnTo>
                <a:lnTo>
                  <a:pt x="243966" y="89662"/>
                </a:lnTo>
                <a:lnTo>
                  <a:pt x="239775" y="86487"/>
                </a:lnTo>
                <a:lnTo>
                  <a:pt x="235585" y="83312"/>
                </a:lnTo>
                <a:lnTo>
                  <a:pt x="199771" y="65150"/>
                </a:lnTo>
                <a:lnTo>
                  <a:pt x="166877" y="60325"/>
                </a:lnTo>
                <a:lnTo>
                  <a:pt x="156664" y="60870"/>
                </a:lnTo>
                <a:lnTo>
                  <a:pt x="114061" y="79422"/>
                </a:lnTo>
                <a:lnTo>
                  <a:pt x="91011" y="111188"/>
                </a:lnTo>
                <a:lnTo>
                  <a:pt x="79105" y="156305"/>
                </a:lnTo>
                <a:lnTo>
                  <a:pt x="77596" y="183260"/>
                </a:lnTo>
                <a:lnTo>
                  <a:pt x="77999" y="198284"/>
                </a:lnTo>
                <a:lnTo>
                  <a:pt x="83946" y="237235"/>
                </a:lnTo>
                <a:lnTo>
                  <a:pt x="102235" y="274700"/>
                </a:lnTo>
                <a:lnTo>
                  <a:pt x="139600" y="299892"/>
                </a:lnTo>
                <a:lnTo>
                  <a:pt x="168783" y="303910"/>
                </a:lnTo>
                <a:lnTo>
                  <a:pt x="177996" y="303645"/>
                </a:lnTo>
                <a:lnTo>
                  <a:pt x="220466" y="292179"/>
                </a:lnTo>
                <a:lnTo>
                  <a:pt x="242062" y="279653"/>
                </a:lnTo>
                <a:lnTo>
                  <a:pt x="246379" y="276732"/>
                </a:lnTo>
                <a:lnTo>
                  <a:pt x="249682" y="275335"/>
                </a:lnTo>
                <a:lnTo>
                  <a:pt x="252095" y="275335"/>
                </a:lnTo>
                <a:lnTo>
                  <a:pt x="253873" y="275335"/>
                </a:lnTo>
                <a:lnTo>
                  <a:pt x="261365" y="299084"/>
                </a:lnTo>
                <a:lnTo>
                  <a:pt x="261365" y="305562"/>
                </a:lnTo>
                <a:lnTo>
                  <a:pt x="261365" y="310133"/>
                </a:lnTo>
                <a:lnTo>
                  <a:pt x="259714" y="325373"/>
                </a:lnTo>
                <a:lnTo>
                  <a:pt x="259207" y="327659"/>
                </a:lnTo>
                <a:lnTo>
                  <a:pt x="241553" y="344931"/>
                </a:lnTo>
                <a:lnTo>
                  <a:pt x="235838" y="348233"/>
                </a:lnTo>
                <a:lnTo>
                  <a:pt x="192150" y="361822"/>
                </a:lnTo>
                <a:lnTo>
                  <a:pt x="157607" y="364870"/>
                </a:lnTo>
                <a:lnTo>
                  <a:pt x="139866" y="364178"/>
                </a:lnTo>
                <a:lnTo>
                  <a:pt x="92075" y="353694"/>
                </a:lnTo>
                <a:lnTo>
                  <a:pt x="53105" y="330620"/>
                </a:lnTo>
                <a:lnTo>
                  <a:pt x="24225" y="295227"/>
                </a:lnTo>
                <a:lnTo>
                  <a:pt x="6161" y="247310"/>
                </a:lnTo>
                <a:lnTo>
                  <a:pt x="688" y="208500"/>
                </a:lnTo>
                <a:lnTo>
                  <a:pt x="0" y="187070"/>
                </a:lnTo>
                <a:lnTo>
                  <a:pt x="760" y="165211"/>
                </a:lnTo>
                <a:lnTo>
                  <a:pt x="6804" y="125206"/>
                </a:lnTo>
                <a:lnTo>
                  <a:pt x="26447" y="74914"/>
                </a:lnTo>
                <a:lnTo>
                  <a:pt x="56903" y="37197"/>
                </a:lnTo>
                <a:lnTo>
                  <a:pt x="97408" y="12318"/>
                </a:lnTo>
                <a:lnTo>
                  <a:pt x="146093" y="763"/>
                </a:lnTo>
                <a:lnTo>
                  <a:pt x="16382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28748" y="564006"/>
            <a:ext cx="261620" cy="365125"/>
          </a:xfrm>
          <a:custGeom>
            <a:avLst/>
            <a:gdLst/>
            <a:ahLst/>
            <a:cxnLst/>
            <a:rect l="l" t="t" r="r" b="b"/>
            <a:pathLst>
              <a:path w="261619" h="365125">
                <a:moveTo>
                  <a:pt x="163830" y="0"/>
                </a:moveTo>
                <a:lnTo>
                  <a:pt x="205438" y="5270"/>
                </a:lnTo>
                <a:lnTo>
                  <a:pt x="238378" y="18033"/>
                </a:lnTo>
                <a:lnTo>
                  <a:pt x="244601" y="21462"/>
                </a:lnTo>
                <a:lnTo>
                  <a:pt x="256412" y="33019"/>
                </a:lnTo>
                <a:lnTo>
                  <a:pt x="257428" y="34670"/>
                </a:lnTo>
                <a:lnTo>
                  <a:pt x="259842" y="48387"/>
                </a:lnTo>
                <a:lnTo>
                  <a:pt x="260095" y="51815"/>
                </a:lnTo>
                <a:lnTo>
                  <a:pt x="260223" y="56133"/>
                </a:lnTo>
                <a:lnTo>
                  <a:pt x="260223" y="61213"/>
                </a:lnTo>
                <a:lnTo>
                  <a:pt x="260223" y="66675"/>
                </a:lnTo>
                <a:lnTo>
                  <a:pt x="260095" y="71246"/>
                </a:lnTo>
                <a:lnTo>
                  <a:pt x="259714" y="75056"/>
                </a:lnTo>
                <a:lnTo>
                  <a:pt x="259333" y="78993"/>
                </a:lnTo>
                <a:lnTo>
                  <a:pt x="254507" y="89534"/>
                </a:lnTo>
                <a:lnTo>
                  <a:pt x="253237" y="90677"/>
                </a:lnTo>
                <a:lnTo>
                  <a:pt x="251840" y="91185"/>
                </a:lnTo>
                <a:lnTo>
                  <a:pt x="250189" y="91185"/>
                </a:lnTo>
                <a:lnTo>
                  <a:pt x="247395" y="91185"/>
                </a:lnTo>
                <a:lnTo>
                  <a:pt x="243967" y="89662"/>
                </a:lnTo>
                <a:lnTo>
                  <a:pt x="239775" y="86487"/>
                </a:lnTo>
                <a:lnTo>
                  <a:pt x="235584" y="83312"/>
                </a:lnTo>
                <a:lnTo>
                  <a:pt x="199770" y="65150"/>
                </a:lnTo>
                <a:lnTo>
                  <a:pt x="166877" y="60325"/>
                </a:lnTo>
                <a:lnTo>
                  <a:pt x="156664" y="60870"/>
                </a:lnTo>
                <a:lnTo>
                  <a:pt x="114061" y="79422"/>
                </a:lnTo>
                <a:lnTo>
                  <a:pt x="91011" y="111188"/>
                </a:lnTo>
                <a:lnTo>
                  <a:pt x="79105" y="156305"/>
                </a:lnTo>
                <a:lnTo>
                  <a:pt x="77596" y="183260"/>
                </a:lnTo>
                <a:lnTo>
                  <a:pt x="77999" y="198284"/>
                </a:lnTo>
                <a:lnTo>
                  <a:pt x="83946" y="237235"/>
                </a:lnTo>
                <a:lnTo>
                  <a:pt x="102234" y="274700"/>
                </a:lnTo>
                <a:lnTo>
                  <a:pt x="139600" y="299892"/>
                </a:lnTo>
                <a:lnTo>
                  <a:pt x="168782" y="303910"/>
                </a:lnTo>
                <a:lnTo>
                  <a:pt x="177996" y="303645"/>
                </a:lnTo>
                <a:lnTo>
                  <a:pt x="220466" y="292179"/>
                </a:lnTo>
                <a:lnTo>
                  <a:pt x="242062" y="279653"/>
                </a:lnTo>
                <a:lnTo>
                  <a:pt x="246380" y="276732"/>
                </a:lnTo>
                <a:lnTo>
                  <a:pt x="249681" y="275335"/>
                </a:lnTo>
                <a:lnTo>
                  <a:pt x="252094" y="275335"/>
                </a:lnTo>
                <a:lnTo>
                  <a:pt x="253873" y="275335"/>
                </a:lnTo>
                <a:lnTo>
                  <a:pt x="260857" y="289940"/>
                </a:lnTo>
                <a:lnTo>
                  <a:pt x="261238" y="293877"/>
                </a:lnTo>
                <a:lnTo>
                  <a:pt x="261365" y="299084"/>
                </a:lnTo>
                <a:lnTo>
                  <a:pt x="261365" y="305562"/>
                </a:lnTo>
                <a:lnTo>
                  <a:pt x="261365" y="310133"/>
                </a:lnTo>
                <a:lnTo>
                  <a:pt x="261238" y="314070"/>
                </a:lnTo>
                <a:lnTo>
                  <a:pt x="260984" y="317245"/>
                </a:lnTo>
                <a:lnTo>
                  <a:pt x="260731" y="320420"/>
                </a:lnTo>
                <a:lnTo>
                  <a:pt x="260223" y="323088"/>
                </a:lnTo>
                <a:lnTo>
                  <a:pt x="259714" y="325373"/>
                </a:lnTo>
                <a:lnTo>
                  <a:pt x="259206" y="327659"/>
                </a:lnTo>
                <a:lnTo>
                  <a:pt x="241553" y="344931"/>
                </a:lnTo>
                <a:lnTo>
                  <a:pt x="235838" y="348233"/>
                </a:lnTo>
                <a:lnTo>
                  <a:pt x="192150" y="361822"/>
                </a:lnTo>
                <a:lnTo>
                  <a:pt x="157606" y="364870"/>
                </a:lnTo>
                <a:lnTo>
                  <a:pt x="139866" y="364178"/>
                </a:lnTo>
                <a:lnTo>
                  <a:pt x="92075" y="353694"/>
                </a:lnTo>
                <a:lnTo>
                  <a:pt x="53105" y="330620"/>
                </a:lnTo>
                <a:lnTo>
                  <a:pt x="24225" y="295227"/>
                </a:lnTo>
                <a:lnTo>
                  <a:pt x="6161" y="247310"/>
                </a:lnTo>
                <a:lnTo>
                  <a:pt x="688" y="208500"/>
                </a:lnTo>
                <a:lnTo>
                  <a:pt x="0" y="187070"/>
                </a:lnTo>
                <a:lnTo>
                  <a:pt x="760" y="165211"/>
                </a:lnTo>
                <a:lnTo>
                  <a:pt x="6804" y="125206"/>
                </a:lnTo>
                <a:lnTo>
                  <a:pt x="26447" y="74914"/>
                </a:lnTo>
                <a:lnTo>
                  <a:pt x="56903" y="37197"/>
                </a:lnTo>
                <a:lnTo>
                  <a:pt x="97408" y="12318"/>
                </a:lnTo>
                <a:lnTo>
                  <a:pt x="146093" y="763"/>
                </a:lnTo>
                <a:lnTo>
                  <a:pt x="16383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0822" y="563498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23" y="6000"/>
                </a:lnTo>
                <a:lnTo>
                  <a:pt x="269795" y="24193"/>
                </a:lnTo>
                <a:lnTo>
                  <a:pt x="302654" y="55199"/>
                </a:lnTo>
                <a:lnTo>
                  <a:pt x="324103" y="99187"/>
                </a:lnTo>
                <a:lnTo>
                  <a:pt x="333980" y="156640"/>
                </a:lnTo>
                <a:lnTo>
                  <a:pt x="334644" y="178815"/>
                </a:lnTo>
                <a:lnTo>
                  <a:pt x="333954" y="200245"/>
                </a:lnTo>
                <a:lnTo>
                  <a:pt x="328429" y="239627"/>
                </a:lnTo>
                <a:lnTo>
                  <a:pt x="310070" y="289575"/>
                </a:lnTo>
                <a:lnTo>
                  <a:pt x="279731" y="327737"/>
                </a:lnTo>
                <a:lnTo>
                  <a:pt x="237743" y="353187"/>
                </a:lnTo>
                <a:lnTo>
                  <a:pt x="184451" y="365099"/>
                </a:lnTo>
                <a:lnTo>
                  <a:pt x="164211" y="365887"/>
                </a:lnTo>
                <a:lnTo>
                  <a:pt x="144208" y="365218"/>
                </a:lnTo>
                <a:lnTo>
                  <a:pt x="92201" y="355091"/>
                </a:lnTo>
                <a:lnTo>
                  <a:pt x="51875" y="332553"/>
                </a:lnTo>
                <a:lnTo>
                  <a:pt x="23082" y="297068"/>
                </a:lnTo>
                <a:lnTo>
                  <a:pt x="5786" y="248102"/>
                </a:lnTo>
                <a:lnTo>
                  <a:pt x="642" y="207716"/>
                </a:lnTo>
                <a:lnTo>
                  <a:pt x="0" y="185165"/>
                </a:lnTo>
                <a:lnTo>
                  <a:pt x="688" y="164260"/>
                </a:lnTo>
                <a:lnTo>
                  <a:pt x="6161" y="125640"/>
                </a:lnTo>
                <a:lnTo>
                  <a:pt x="24558" y="76231"/>
                </a:lnTo>
                <a:lnTo>
                  <a:pt x="54860" y="38348"/>
                </a:lnTo>
                <a:lnTo>
                  <a:pt x="96900" y="12826"/>
                </a:lnTo>
                <a:lnTo>
                  <a:pt x="150300" y="789"/>
                </a:lnTo>
                <a:lnTo>
                  <a:pt x="1706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64664" y="4558994"/>
            <a:ext cx="6830568" cy="1937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2660" y="4527803"/>
            <a:ext cx="6876288" cy="19217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26385" y="4581905"/>
            <a:ext cx="6707505" cy="1833880"/>
          </a:xfrm>
          <a:custGeom>
            <a:avLst/>
            <a:gdLst/>
            <a:ahLst/>
            <a:cxnLst/>
            <a:rect l="l" t="t" r="r" b="b"/>
            <a:pathLst>
              <a:path w="6707505" h="1833879">
                <a:moveTo>
                  <a:pt x="0" y="1833372"/>
                </a:moveTo>
                <a:lnTo>
                  <a:pt x="6707123" y="1833372"/>
                </a:lnTo>
                <a:lnTo>
                  <a:pt x="6707123" y="0"/>
                </a:lnTo>
                <a:lnTo>
                  <a:pt x="0" y="0"/>
                </a:lnTo>
                <a:lnTo>
                  <a:pt x="0" y="183337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26385" y="4581905"/>
            <a:ext cx="6707505" cy="1833880"/>
          </a:xfrm>
          <a:custGeom>
            <a:avLst/>
            <a:gdLst/>
            <a:ahLst/>
            <a:cxnLst/>
            <a:rect l="l" t="t" r="r" b="b"/>
            <a:pathLst>
              <a:path w="6707505" h="1833879">
                <a:moveTo>
                  <a:pt x="0" y="1833372"/>
                </a:moveTo>
                <a:lnTo>
                  <a:pt x="6707123" y="1833372"/>
                </a:lnTo>
                <a:lnTo>
                  <a:pt x="6707123" y="0"/>
                </a:lnTo>
                <a:lnTo>
                  <a:pt x="0" y="0"/>
                </a:lnTo>
                <a:lnTo>
                  <a:pt x="0" y="183337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05633" y="4532055"/>
            <a:ext cx="6535420" cy="17183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Excessive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cortical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secretion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Cushing’s syndrome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hypercortisolism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Masculinization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(virilism)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excessive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adrogens in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women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Feminization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excessive estrogens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men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Adrenogenital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syndrome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excessive sex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hormone in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children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051" y="3285742"/>
            <a:ext cx="2360676" cy="3566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6821" y="1411336"/>
            <a:ext cx="3279049" cy="29857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0163" y="1740407"/>
            <a:ext cx="3796284" cy="9784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8159" y="1728216"/>
            <a:ext cx="3704844" cy="9311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1886" y="1782317"/>
            <a:ext cx="3672840" cy="855344"/>
          </a:xfrm>
          <a:custGeom>
            <a:avLst/>
            <a:gdLst/>
            <a:ahLst/>
            <a:cxnLst/>
            <a:rect l="l" t="t" r="r" b="b"/>
            <a:pathLst>
              <a:path w="3672840" h="855344">
                <a:moveTo>
                  <a:pt x="0" y="854963"/>
                </a:moveTo>
                <a:lnTo>
                  <a:pt x="3672840" y="854963"/>
                </a:lnTo>
                <a:lnTo>
                  <a:pt x="3672840" y="0"/>
                </a:lnTo>
                <a:lnTo>
                  <a:pt x="0" y="0"/>
                </a:lnTo>
                <a:lnTo>
                  <a:pt x="0" y="854963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886" y="1782317"/>
            <a:ext cx="3672840" cy="855344"/>
          </a:xfrm>
          <a:custGeom>
            <a:avLst/>
            <a:gdLst/>
            <a:ahLst/>
            <a:cxnLst/>
            <a:rect l="l" t="t" r="r" b="b"/>
            <a:pathLst>
              <a:path w="3672840" h="855344">
                <a:moveTo>
                  <a:pt x="0" y="854963"/>
                </a:moveTo>
                <a:lnTo>
                  <a:pt x="3672840" y="854963"/>
                </a:lnTo>
                <a:lnTo>
                  <a:pt x="3672840" y="0"/>
                </a:lnTo>
                <a:lnTo>
                  <a:pt x="0" y="0"/>
                </a:lnTo>
                <a:lnTo>
                  <a:pt x="0" y="85496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11886" y="1735429"/>
            <a:ext cx="3672840" cy="7239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33705" indent="-34353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Insufficient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cortical secretion</a:t>
            </a:r>
            <a:endParaRPr sz="2000">
              <a:latin typeface="Calibri"/>
              <a:cs typeface="Calibri"/>
            </a:endParaRPr>
          </a:p>
          <a:p>
            <a:pPr marL="548005">
              <a:lnSpc>
                <a:spcPct val="100000"/>
              </a:lnSpc>
              <a:spcBef>
                <a:spcPts val="440"/>
              </a:spcBef>
              <a:tabLst>
                <a:tab pos="83439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Addison’s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disease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06467" y="1412747"/>
            <a:ext cx="1289303" cy="17023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3189" y="637412"/>
            <a:ext cx="5362574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8748" y="673862"/>
            <a:ext cx="5281549" cy="366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5045" y="74764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4">
                <a:moveTo>
                  <a:pt x="49910" y="0"/>
                </a:moveTo>
                <a:lnTo>
                  <a:pt x="0" y="150240"/>
                </a:lnTo>
                <a:lnTo>
                  <a:pt x="100202" y="150240"/>
                </a:lnTo>
                <a:lnTo>
                  <a:pt x="50291" y="0"/>
                </a:lnTo>
                <a:lnTo>
                  <a:pt x="4991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17772" y="747648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4">
                <a:moveTo>
                  <a:pt x="49911" y="0"/>
                </a:moveTo>
                <a:lnTo>
                  <a:pt x="0" y="150240"/>
                </a:lnTo>
                <a:lnTo>
                  <a:pt x="100202" y="150240"/>
                </a:lnTo>
                <a:lnTo>
                  <a:pt x="50291" y="0"/>
                </a:lnTo>
                <a:lnTo>
                  <a:pt x="4991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3017" y="726440"/>
            <a:ext cx="113284" cy="138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8150" y="725931"/>
            <a:ext cx="116078" cy="118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6260" y="732916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640" y="9906"/>
                </a:lnTo>
                <a:lnTo>
                  <a:pt x="19938" y="36575"/>
                </a:lnTo>
                <a:lnTo>
                  <a:pt x="4444" y="75565"/>
                </a:lnTo>
                <a:lnTo>
                  <a:pt x="0" y="122555"/>
                </a:lnTo>
                <a:lnTo>
                  <a:pt x="263" y="136673"/>
                </a:lnTo>
                <a:lnTo>
                  <a:pt x="4317" y="174625"/>
                </a:lnTo>
                <a:lnTo>
                  <a:pt x="19050" y="214122"/>
                </a:lnTo>
                <a:lnTo>
                  <a:pt x="56249" y="242881"/>
                </a:lnTo>
                <a:lnTo>
                  <a:pt x="90931" y="247650"/>
                </a:lnTo>
                <a:lnTo>
                  <a:pt x="103624" y="247050"/>
                </a:lnTo>
                <a:lnTo>
                  <a:pt x="143577" y="232487"/>
                </a:lnTo>
                <a:lnTo>
                  <a:pt x="168876" y="202259"/>
                </a:lnTo>
                <a:lnTo>
                  <a:pt x="181250" y="160148"/>
                </a:lnTo>
                <a:lnTo>
                  <a:pt x="183768" y="123698"/>
                </a:lnTo>
                <a:lnTo>
                  <a:pt x="183505" y="110101"/>
                </a:lnTo>
                <a:lnTo>
                  <a:pt x="176877" y="62021"/>
                </a:lnTo>
                <a:lnTo>
                  <a:pt x="158795" y="26320"/>
                </a:lnTo>
                <a:lnTo>
                  <a:pt x="116871" y="2206"/>
                </a:lnTo>
                <a:lnTo>
                  <a:pt x="92837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0747" y="680212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335" y="0"/>
                </a:moveTo>
                <a:lnTo>
                  <a:pt x="197738" y="0"/>
                </a:lnTo>
                <a:lnTo>
                  <a:pt x="199390" y="0"/>
                </a:lnTo>
                <a:lnTo>
                  <a:pt x="200913" y="380"/>
                </a:lnTo>
                <a:lnTo>
                  <a:pt x="202183" y="1397"/>
                </a:lnTo>
                <a:lnTo>
                  <a:pt x="203453" y="2286"/>
                </a:lnTo>
                <a:lnTo>
                  <a:pt x="204470" y="3810"/>
                </a:lnTo>
                <a:lnTo>
                  <a:pt x="208152" y="22987"/>
                </a:lnTo>
                <a:lnTo>
                  <a:pt x="208152" y="28448"/>
                </a:lnTo>
                <a:lnTo>
                  <a:pt x="208152" y="33527"/>
                </a:lnTo>
                <a:lnTo>
                  <a:pt x="202183" y="54737"/>
                </a:lnTo>
                <a:lnTo>
                  <a:pt x="200913" y="55752"/>
                </a:lnTo>
                <a:lnTo>
                  <a:pt x="199390" y="56261"/>
                </a:lnTo>
                <a:lnTo>
                  <a:pt x="197738" y="56261"/>
                </a:lnTo>
                <a:lnTo>
                  <a:pt x="71627" y="56261"/>
                </a:lnTo>
                <a:lnTo>
                  <a:pt x="71627" y="142493"/>
                </a:lnTo>
                <a:lnTo>
                  <a:pt x="178434" y="142493"/>
                </a:lnTo>
                <a:lnTo>
                  <a:pt x="180085" y="142493"/>
                </a:lnTo>
                <a:lnTo>
                  <a:pt x="186308" y="148716"/>
                </a:lnTo>
                <a:lnTo>
                  <a:pt x="187198" y="150749"/>
                </a:lnTo>
                <a:lnTo>
                  <a:pt x="187959" y="153542"/>
                </a:lnTo>
                <a:lnTo>
                  <a:pt x="188341" y="157099"/>
                </a:lnTo>
                <a:lnTo>
                  <a:pt x="188849" y="160654"/>
                </a:lnTo>
                <a:lnTo>
                  <a:pt x="189102" y="164973"/>
                </a:lnTo>
                <a:lnTo>
                  <a:pt x="189102" y="170179"/>
                </a:lnTo>
                <a:lnTo>
                  <a:pt x="189102" y="175387"/>
                </a:lnTo>
                <a:lnTo>
                  <a:pt x="188849" y="179832"/>
                </a:lnTo>
                <a:lnTo>
                  <a:pt x="188341" y="183261"/>
                </a:lnTo>
                <a:lnTo>
                  <a:pt x="187959" y="186689"/>
                </a:lnTo>
                <a:lnTo>
                  <a:pt x="187198" y="189484"/>
                </a:lnTo>
                <a:lnTo>
                  <a:pt x="186308" y="191515"/>
                </a:lnTo>
                <a:lnTo>
                  <a:pt x="185420" y="193675"/>
                </a:lnTo>
                <a:lnTo>
                  <a:pt x="184276" y="195199"/>
                </a:lnTo>
                <a:lnTo>
                  <a:pt x="182879" y="196087"/>
                </a:lnTo>
                <a:lnTo>
                  <a:pt x="181482" y="196976"/>
                </a:lnTo>
                <a:lnTo>
                  <a:pt x="180085" y="197485"/>
                </a:lnTo>
                <a:lnTo>
                  <a:pt x="178434" y="197485"/>
                </a:lnTo>
                <a:lnTo>
                  <a:pt x="71627" y="197485"/>
                </a:lnTo>
                <a:lnTo>
                  <a:pt x="71627" y="297179"/>
                </a:lnTo>
                <a:lnTo>
                  <a:pt x="198881" y="297179"/>
                </a:lnTo>
                <a:lnTo>
                  <a:pt x="200532" y="297179"/>
                </a:lnTo>
                <a:lnTo>
                  <a:pt x="202056" y="297561"/>
                </a:lnTo>
                <a:lnTo>
                  <a:pt x="203326" y="298576"/>
                </a:lnTo>
                <a:lnTo>
                  <a:pt x="204724" y="299592"/>
                </a:lnTo>
                <a:lnTo>
                  <a:pt x="205867" y="301243"/>
                </a:lnTo>
                <a:lnTo>
                  <a:pt x="206755" y="303402"/>
                </a:lnTo>
                <a:lnTo>
                  <a:pt x="207645" y="305562"/>
                </a:lnTo>
                <a:lnTo>
                  <a:pt x="208406" y="308483"/>
                </a:lnTo>
                <a:lnTo>
                  <a:pt x="208787" y="312038"/>
                </a:lnTo>
                <a:lnTo>
                  <a:pt x="209296" y="315595"/>
                </a:lnTo>
                <a:lnTo>
                  <a:pt x="209550" y="319913"/>
                </a:lnTo>
                <a:lnTo>
                  <a:pt x="209550" y="325247"/>
                </a:lnTo>
                <a:lnTo>
                  <a:pt x="209550" y="330580"/>
                </a:lnTo>
                <a:lnTo>
                  <a:pt x="209296" y="334899"/>
                </a:lnTo>
                <a:lnTo>
                  <a:pt x="208787" y="338454"/>
                </a:lnTo>
                <a:lnTo>
                  <a:pt x="208406" y="342011"/>
                </a:lnTo>
                <a:lnTo>
                  <a:pt x="207645" y="344932"/>
                </a:lnTo>
                <a:lnTo>
                  <a:pt x="206755" y="347090"/>
                </a:lnTo>
                <a:lnTo>
                  <a:pt x="205867" y="349250"/>
                </a:lnTo>
                <a:lnTo>
                  <a:pt x="204724" y="350900"/>
                </a:lnTo>
                <a:lnTo>
                  <a:pt x="203326" y="351916"/>
                </a:lnTo>
                <a:lnTo>
                  <a:pt x="202056" y="352933"/>
                </a:lnTo>
                <a:lnTo>
                  <a:pt x="200532" y="353440"/>
                </a:lnTo>
                <a:lnTo>
                  <a:pt x="198881" y="353440"/>
                </a:lnTo>
                <a:lnTo>
                  <a:pt x="21335" y="353440"/>
                </a:lnTo>
                <a:lnTo>
                  <a:pt x="15367" y="353440"/>
                </a:lnTo>
                <a:lnTo>
                  <a:pt x="10286" y="351663"/>
                </a:lnTo>
                <a:lnTo>
                  <a:pt x="6223" y="348107"/>
                </a:lnTo>
                <a:lnTo>
                  <a:pt x="2158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605"/>
                </a:lnTo>
                <a:lnTo>
                  <a:pt x="0" y="14604"/>
                </a:lnTo>
                <a:lnTo>
                  <a:pt x="2158" y="8889"/>
                </a:lnTo>
                <a:lnTo>
                  <a:pt x="6223" y="5334"/>
                </a:lnTo>
                <a:lnTo>
                  <a:pt x="10286" y="1777"/>
                </a:lnTo>
                <a:lnTo>
                  <a:pt x="15367" y="0"/>
                </a:lnTo>
                <a:lnTo>
                  <a:pt x="2133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9604" y="680212"/>
            <a:ext cx="270510" cy="354965"/>
          </a:xfrm>
          <a:custGeom>
            <a:avLst/>
            <a:gdLst/>
            <a:ahLst/>
            <a:cxnLst/>
            <a:rect l="l" t="t" r="r" b="b"/>
            <a:pathLst>
              <a:path w="270510" h="354965">
                <a:moveTo>
                  <a:pt x="10668" y="0"/>
                </a:moveTo>
                <a:lnTo>
                  <a:pt x="259715" y="0"/>
                </a:lnTo>
                <a:lnTo>
                  <a:pt x="261366" y="0"/>
                </a:lnTo>
                <a:lnTo>
                  <a:pt x="262890" y="508"/>
                </a:lnTo>
                <a:lnTo>
                  <a:pt x="264287" y="1524"/>
                </a:lnTo>
                <a:lnTo>
                  <a:pt x="265557" y="2539"/>
                </a:lnTo>
                <a:lnTo>
                  <a:pt x="266700" y="4190"/>
                </a:lnTo>
                <a:lnTo>
                  <a:pt x="267589" y="6350"/>
                </a:lnTo>
                <a:lnTo>
                  <a:pt x="268605" y="8636"/>
                </a:lnTo>
                <a:lnTo>
                  <a:pt x="269240" y="11684"/>
                </a:lnTo>
                <a:lnTo>
                  <a:pt x="269748" y="15493"/>
                </a:lnTo>
                <a:lnTo>
                  <a:pt x="270129" y="19430"/>
                </a:lnTo>
                <a:lnTo>
                  <a:pt x="270383" y="24002"/>
                </a:lnTo>
                <a:lnTo>
                  <a:pt x="270383" y="29463"/>
                </a:lnTo>
                <a:lnTo>
                  <a:pt x="270383" y="34798"/>
                </a:lnTo>
                <a:lnTo>
                  <a:pt x="267589" y="52070"/>
                </a:lnTo>
                <a:lnTo>
                  <a:pt x="266700" y="54228"/>
                </a:lnTo>
                <a:lnTo>
                  <a:pt x="265557" y="56007"/>
                </a:lnTo>
                <a:lnTo>
                  <a:pt x="264287" y="57023"/>
                </a:lnTo>
                <a:lnTo>
                  <a:pt x="262890" y="58165"/>
                </a:lnTo>
                <a:lnTo>
                  <a:pt x="261366" y="58674"/>
                </a:lnTo>
                <a:lnTo>
                  <a:pt x="259715" y="58674"/>
                </a:lnTo>
                <a:lnTo>
                  <a:pt x="171196" y="58674"/>
                </a:lnTo>
                <a:lnTo>
                  <a:pt x="171196" y="343535"/>
                </a:lnTo>
                <a:lnTo>
                  <a:pt x="171196" y="345313"/>
                </a:lnTo>
                <a:lnTo>
                  <a:pt x="170687" y="346963"/>
                </a:lnTo>
                <a:lnTo>
                  <a:pt x="169418" y="348488"/>
                </a:lnTo>
                <a:lnTo>
                  <a:pt x="168275" y="349885"/>
                </a:lnTo>
                <a:lnTo>
                  <a:pt x="166370" y="351154"/>
                </a:lnTo>
                <a:lnTo>
                  <a:pt x="163575" y="352043"/>
                </a:lnTo>
                <a:lnTo>
                  <a:pt x="160909" y="352933"/>
                </a:lnTo>
                <a:lnTo>
                  <a:pt x="157225" y="353695"/>
                </a:lnTo>
                <a:lnTo>
                  <a:pt x="152527" y="354202"/>
                </a:lnTo>
                <a:lnTo>
                  <a:pt x="147828" y="354711"/>
                </a:lnTo>
                <a:lnTo>
                  <a:pt x="142112" y="354964"/>
                </a:lnTo>
                <a:lnTo>
                  <a:pt x="135128" y="354964"/>
                </a:lnTo>
                <a:lnTo>
                  <a:pt x="128270" y="354964"/>
                </a:lnTo>
                <a:lnTo>
                  <a:pt x="122555" y="354711"/>
                </a:lnTo>
                <a:lnTo>
                  <a:pt x="117856" y="354202"/>
                </a:lnTo>
                <a:lnTo>
                  <a:pt x="113157" y="353695"/>
                </a:lnTo>
                <a:lnTo>
                  <a:pt x="109474" y="352933"/>
                </a:lnTo>
                <a:lnTo>
                  <a:pt x="106807" y="352043"/>
                </a:lnTo>
                <a:lnTo>
                  <a:pt x="104012" y="351154"/>
                </a:lnTo>
                <a:lnTo>
                  <a:pt x="102108" y="349885"/>
                </a:lnTo>
                <a:lnTo>
                  <a:pt x="100965" y="348488"/>
                </a:lnTo>
                <a:lnTo>
                  <a:pt x="99695" y="346963"/>
                </a:lnTo>
                <a:lnTo>
                  <a:pt x="99187" y="345313"/>
                </a:lnTo>
                <a:lnTo>
                  <a:pt x="99187" y="343535"/>
                </a:lnTo>
                <a:lnTo>
                  <a:pt x="99187" y="58674"/>
                </a:lnTo>
                <a:lnTo>
                  <a:pt x="10668" y="58674"/>
                </a:lnTo>
                <a:lnTo>
                  <a:pt x="8890" y="58674"/>
                </a:lnTo>
                <a:lnTo>
                  <a:pt x="7239" y="58165"/>
                </a:lnTo>
                <a:lnTo>
                  <a:pt x="5969" y="57023"/>
                </a:lnTo>
                <a:lnTo>
                  <a:pt x="4699" y="56007"/>
                </a:lnTo>
                <a:lnTo>
                  <a:pt x="3683" y="54228"/>
                </a:lnTo>
                <a:lnTo>
                  <a:pt x="2794" y="52070"/>
                </a:lnTo>
                <a:lnTo>
                  <a:pt x="1778" y="49784"/>
                </a:lnTo>
                <a:lnTo>
                  <a:pt x="1143" y="46736"/>
                </a:lnTo>
                <a:lnTo>
                  <a:pt x="635" y="43052"/>
                </a:lnTo>
                <a:lnTo>
                  <a:pt x="254" y="39242"/>
                </a:lnTo>
                <a:lnTo>
                  <a:pt x="0" y="34798"/>
                </a:lnTo>
                <a:lnTo>
                  <a:pt x="0" y="29463"/>
                </a:lnTo>
                <a:lnTo>
                  <a:pt x="0" y="24002"/>
                </a:lnTo>
                <a:lnTo>
                  <a:pt x="2794" y="6350"/>
                </a:lnTo>
                <a:lnTo>
                  <a:pt x="3683" y="4190"/>
                </a:lnTo>
                <a:lnTo>
                  <a:pt x="4699" y="2539"/>
                </a:lnTo>
                <a:lnTo>
                  <a:pt x="5969" y="1524"/>
                </a:lnTo>
                <a:lnTo>
                  <a:pt x="7239" y="508"/>
                </a:lnTo>
                <a:lnTo>
                  <a:pt x="8890" y="0"/>
                </a:lnTo>
                <a:lnTo>
                  <a:pt x="106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5411" y="680212"/>
            <a:ext cx="262255" cy="354965"/>
          </a:xfrm>
          <a:custGeom>
            <a:avLst/>
            <a:gdLst/>
            <a:ahLst/>
            <a:cxnLst/>
            <a:rect l="l" t="t" r="r" b="b"/>
            <a:pathLst>
              <a:path w="262254" h="354965">
                <a:moveTo>
                  <a:pt x="21336" y="0"/>
                </a:moveTo>
                <a:lnTo>
                  <a:pt x="112902" y="0"/>
                </a:lnTo>
                <a:lnTo>
                  <a:pt x="122174" y="0"/>
                </a:lnTo>
                <a:lnTo>
                  <a:pt x="129793" y="126"/>
                </a:lnTo>
                <a:lnTo>
                  <a:pt x="135762" y="508"/>
                </a:lnTo>
                <a:lnTo>
                  <a:pt x="141859" y="888"/>
                </a:lnTo>
                <a:lnTo>
                  <a:pt x="147320" y="1397"/>
                </a:lnTo>
                <a:lnTo>
                  <a:pt x="190500" y="12318"/>
                </a:lnTo>
                <a:lnTo>
                  <a:pt x="225079" y="37740"/>
                </a:lnTo>
                <a:lnTo>
                  <a:pt x="242363" y="77104"/>
                </a:lnTo>
                <a:lnTo>
                  <a:pt x="243966" y="96900"/>
                </a:lnTo>
                <a:lnTo>
                  <a:pt x="243681" y="105568"/>
                </a:lnTo>
                <a:lnTo>
                  <a:pt x="233886" y="143113"/>
                </a:lnTo>
                <a:lnTo>
                  <a:pt x="204597" y="175260"/>
                </a:lnTo>
                <a:lnTo>
                  <a:pt x="175387" y="188975"/>
                </a:lnTo>
                <a:lnTo>
                  <a:pt x="180721" y="191515"/>
                </a:lnTo>
                <a:lnTo>
                  <a:pt x="185674" y="194563"/>
                </a:lnTo>
                <a:lnTo>
                  <a:pt x="190246" y="198247"/>
                </a:lnTo>
                <a:lnTo>
                  <a:pt x="194945" y="201929"/>
                </a:lnTo>
                <a:lnTo>
                  <a:pt x="199262" y="206375"/>
                </a:lnTo>
                <a:lnTo>
                  <a:pt x="203326" y="211454"/>
                </a:lnTo>
                <a:lnTo>
                  <a:pt x="207517" y="216662"/>
                </a:lnTo>
                <a:lnTo>
                  <a:pt x="225678" y="251840"/>
                </a:lnTo>
                <a:lnTo>
                  <a:pt x="255397" y="321437"/>
                </a:lnTo>
                <a:lnTo>
                  <a:pt x="262254" y="342264"/>
                </a:lnTo>
                <a:lnTo>
                  <a:pt x="262254" y="344042"/>
                </a:lnTo>
                <a:lnTo>
                  <a:pt x="262254" y="346075"/>
                </a:lnTo>
                <a:lnTo>
                  <a:pt x="261874" y="347725"/>
                </a:lnTo>
                <a:lnTo>
                  <a:pt x="261112" y="349123"/>
                </a:lnTo>
                <a:lnTo>
                  <a:pt x="260350" y="350520"/>
                </a:lnTo>
                <a:lnTo>
                  <a:pt x="258699" y="351663"/>
                </a:lnTo>
                <a:lnTo>
                  <a:pt x="255904" y="352551"/>
                </a:lnTo>
                <a:lnTo>
                  <a:pt x="253237" y="353440"/>
                </a:lnTo>
                <a:lnTo>
                  <a:pt x="249174" y="354075"/>
                </a:lnTo>
                <a:lnTo>
                  <a:pt x="243966" y="354457"/>
                </a:lnTo>
                <a:lnTo>
                  <a:pt x="238633" y="354838"/>
                </a:lnTo>
                <a:lnTo>
                  <a:pt x="231521" y="354964"/>
                </a:lnTo>
                <a:lnTo>
                  <a:pt x="222376" y="354964"/>
                </a:lnTo>
                <a:lnTo>
                  <a:pt x="214757" y="354964"/>
                </a:lnTo>
                <a:lnTo>
                  <a:pt x="187705" y="348614"/>
                </a:lnTo>
                <a:lnTo>
                  <a:pt x="186562" y="347090"/>
                </a:lnTo>
                <a:lnTo>
                  <a:pt x="185674" y="345186"/>
                </a:lnTo>
                <a:lnTo>
                  <a:pt x="184912" y="343026"/>
                </a:lnTo>
                <a:lnTo>
                  <a:pt x="153288" y="264033"/>
                </a:lnTo>
                <a:lnTo>
                  <a:pt x="134365" y="227584"/>
                </a:lnTo>
                <a:lnTo>
                  <a:pt x="129921" y="223012"/>
                </a:lnTo>
                <a:lnTo>
                  <a:pt x="125475" y="218312"/>
                </a:lnTo>
                <a:lnTo>
                  <a:pt x="120268" y="214884"/>
                </a:lnTo>
                <a:lnTo>
                  <a:pt x="114426" y="212471"/>
                </a:lnTo>
                <a:lnTo>
                  <a:pt x="108712" y="210058"/>
                </a:lnTo>
                <a:lnTo>
                  <a:pt x="101980" y="208914"/>
                </a:lnTo>
                <a:lnTo>
                  <a:pt x="94234" y="208914"/>
                </a:lnTo>
                <a:lnTo>
                  <a:pt x="71882" y="208914"/>
                </a:lnTo>
                <a:lnTo>
                  <a:pt x="71882" y="343535"/>
                </a:lnTo>
                <a:lnTo>
                  <a:pt x="71882" y="345313"/>
                </a:lnTo>
                <a:lnTo>
                  <a:pt x="71247" y="346963"/>
                </a:lnTo>
                <a:lnTo>
                  <a:pt x="53339" y="354202"/>
                </a:lnTo>
                <a:lnTo>
                  <a:pt x="48767" y="354711"/>
                </a:lnTo>
                <a:lnTo>
                  <a:pt x="42925" y="354964"/>
                </a:lnTo>
                <a:lnTo>
                  <a:pt x="35813" y="354964"/>
                </a:lnTo>
                <a:lnTo>
                  <a:pt x="28955" y="354964"/>
                </a:lnTo>
                <a:lnTo>
                  <a:pt x="23113" y="354711"/>
                </a:lnTo>
                <a:lnTo>
                  <a:pt x="18541" y="354202"/>
                </a:lnTo>
                <a:lnTo>
                  <a:pt x="13842" y="353695"/>
                </a:lnTo>
                <a:lnTo>
                  <a:pt x="10160" y="352933"/>
                </a:lnTo>
                <a:lnTo>
                  <a:pt x="7492" y="352043"/>
                </a:lnTo>
                <a:lnTo>
                  <a:pt x="4699" y="351154"/>
                </a:lnTo>
                <a:lnTo>
                  <a:pt x="2793" y="349885"/>
                </a:lnTo>
                <a:lnTo>
                  <a:pt x="1650" y="348488"/>
                </a:lnTo>
                <a:lnTo>
                  <a:pt x="635" y="346963"/>
                </a:lnTo>
                <a:lnTo>
                  <a:pt x="0" y="345313"/>
                </a:lnTo>
                <a:lnTo>
                  <a:pt x="0" y="343535"/>
                </a:lnTo>
                <a:lnTo>
                  <a:pt x="0" y="22605"/>
                </a:lnTo>
                <a:lnTo>
                  <a:pt x="0" y="14604"/>
                </a:lnTo>
                <a:lnTo>
                  <a:pt x="2159" y="8889"/>
                </a:lnTo>
                <a:lnTo>
                  <a:pt x="6223" y="5334"/>
                </a:lnTo>
                <a:lnTo>
                  <a:pt x="10287" y="1777"/>
                </a:lnTo>
                <a:lnTo>
                  <a:pt x="15366" y="0"/>
                </a:lnTo>
                <a:lnTo>
                  <a:pt x="213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0279" y="680212"/>
            <a:ext cx="242570" cy="354965"/>
          </a:xfrm>
          <a:custGeom>
            <a:avLst/>
            <a:gdLst/>
            <a:ahLst/>
            <a:cxnLst/>
            <a:rect l="l" t="t" r="r" b="b"/>
            <a:pathLst>
              <a:path w="242570" h="354965">
                <a:moveTo>
                  <a:pt x="24384" y="0"/>
                </a:moveTo>
                <a:lnTo>
                  <a:pt x="107696" y="0"/>
                </a:lnTo>
                <a:lnTo>
                  <a:pt x="116078" y="0"/>
                </a:lnTo>
                <a:lnTo>
                  <a:pt x="123952" y="253"/>
                </a:lnTo>
                <a:lnTo>
                  <a:pt x="166679" y="6957"/>
                </a:lnTo>
                <a:lnTo>
                  <a:pt x="205898" y="26273"/>
                </a:lnTo>
                <a:lnTo>
                  <a:pt x="232658" y="60049"/>
                </a:lnTo>
                <a:lnTo>
                  <a:pt x="242062" y="107314"/>
                </a:lnTo>
                <a:lnTo>
                  <a:pt x="241470" y="121765"/>
                </a:lnTo>
                <a:lnTo>
                  <a:pt x="232791" y="160020"/>
                </a:lnTo>
                <a:lnTo>
                  <a:pt x="205740" y="198627"/>
                </a:lnTo>
                <a:lnTo>
                  <a:pt x="162179" y="222503"/>
                </a:lnTo>
                <a:lnTo>
                  <a:pt x="118280" y="230237"/>
                </a:lnTo>
                <a:lnTo>
                  <a:pt x="101346" y="230759"/>
                </a:lnTo>
                <a:lnTo>
                  <a:pt x="71882" y="230759"/>
                </a:lnTo>
                <a:lnTo>
                  <a:pt x="71882" y="343535"/>
                </a:lnTo>
                <a:lnTo>
                  <a:pt x="71882" y="345313"/>
                </a:lnTo>
                <a:lnTo>
                  <a:pt x="71247" y="346963"/>
                </a:lnTo>
                <a:lnTo>
                  <a:pt x="53340" y="354202"/>
                </a:lnTo>
                <a:lnTo>
                  <a:pt x="48768" y="354711"/>
                </a:lnTo>
                <a:lnTo>
                  <a:pt x="42925" y="354964"/>
                </a:lnTo>
                <a:lnTo>
                  <a:pt x="35814" y="354964"/>
                </a:lnTo>
                <a:lnTo>
                  <a:pt x="28956" y="354964"/>
                </a:lnTo>
                <a:lnTo>
                  <a:pt x="23114" y="354711"/>
                </a:lnTo>
                <a:lnTo>
                  <a:pt x="18542" y="354202"/>
                </a:lnTo>
                <a:lnTo>
                  <a:pt x="13843" y="353695"/>
                </a:lnTo>
                <a:lnTo>
                  <a:pt x="10160" y="352933"/>
                </a:lnTo>
                <a:lnTo>
                  <a:pt x="7493" y="352043"/>
                </a:lnTo>
                <a:lnTo>
                  <a:pt x="4699" y="351154"/>
                </a:lnTo>
                <a:lnTo>
                  <a:pt x="2794" y="349885"/>
                </a:lnTo>
                <a:lnTo>
                  <a:pt x="1650" y="348488"/>
                </a:lnTo>
                <a:lnTo>
                  <a:pt x="635" y="346963"/>
                </a:lnTo>
                <a:lnTo>
                  <a:pt x="0" y="345313"/>
                </a:lnTo>
                <a:lnTo>
                  <a:pt x="0" y="343535"/>
                </a:lnTo>
                <a:lnTo>
                  <a:pt x="0" y="25653"/>
                </a:lnTo>
                <a:lnTo>
                  <a:pt x="0" y="17145"/>
                </a:lnTo>
                <a:lnTo>
                  <a:pt x="2286" y="10667"/>
                </a:lnTo>
                <a:lnTo>
                  <a:pt x="6731" y="6350"/>
                </a:lnTo>
                <a:lnTo>
                  <a:pt x="11175" y="2159"/>
                </a:lnTo>
                <a:lnTo>
                  <a:pt x="17018" y="0"/>
                </a:lnTo>
                <a:lnTo>
                  <a:pt x="24384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1076" y="680212"/>
            <a:ext cx="412115" cy="354965"/>
          </a:xfrm>
          <a:custGeom>
            <a:avLst/>
            <a:gdLst/>
            <a:ahLst/>
            <a:cxnLst/>
            <a:rect l="l" t="t" r="r" b="b"/>
            <a:pathLst>
              <a:path w="412114" h="354965">
                <a:moveTo>
                  <a:pt x="27050" y="0"/>
                </a:moveTo>
                <a:lnTo>
                  <a:pt x="74040" y="0"/>
                </a:lnTo>
                <a:lnTo>
                  <a:pt x="82423" y="0"/>
                </a:lnTo>
                <a:lnTo>
                  <a:pt x="89662" y="635"/>
                </a:lnTo>
                <a:lnTo>
                  <a:pt x="95631" y="2032"/>
                </a:lnTo>
                <a:lnTo>
                  <a:pt x="101600" y="3428"/>
                </a:lnTo>
                <a:lnTo>
                  <a:pt x="106807" y="5714"/>
                </a:lnTo>
                <a:lnTo>
                  <a:pt x="111251" y="8889"/>
                </a:lnTo>
                <a:lnTo>
                  <a:pt x="115570" y="12064"/>
                </a:lnTo>
                <a:lnTo>
                  <a:pt x="119252" y="16255"/>
                </a:lnTo>
                <a:lnTo>
                  <a:pt x="122174" y="21462"/>
                </a:lnTo>
                <a:lnTo>
                  <a:pt x="125095" y="26670"/>
                </a:lnTo>
                <a:lnTo>
                  <a:pt x="127635" y="33020"/>
                </a:lnTo>
                <a:lnTo>
                  <a:pt x="129794" y="40639"/>
                </a:lnTo>
                <a:lnTo>
                  <a:pt x="206248" y="251205"/>
                </a:lnTo>
                <a:lnTo>
                  <a:pt x="207390" y="251205"/>
                </a:lnTo>
                <a:lnTo>
                  <a:pt x="286512" y="41275"/>
                </a:lnTo>
                <a:lnTo>
                  <a:pt x="288925" y="33527"/>
                </a:lnTo>
                <a:lnTo>
                  <a:pt x="291464" y="27177"/>
                </a:lnTo>
                <a:lnTo>
                  <a:pt x="317373" y="2032"/>
                </a:lnTo>
                <a:lnTo>
                  <a:pt x="322452" y="635"/>
                </a:lnTo>
                <a:lnTo>
                  <a:pt x="328422" y="0"/>
                </a:lnTo>
                <a:lnTo>
                  <a:pt x="335152" y="0"/>
                </a:lnTo>
                <a:lnTo>
                  <a:pt x="383539" y="0"/>
                </a:lnTo>
                <a:lnTo>
                  <a:pt x="388365" y="0"/>
                </a:lnTo>
                <a:lnTo>
                  <a:pt x="392684" y="635"/>
                </a:lnTo>
                <a:lnTo>
                  <a:pt x="396239" y="1904"/>
                </a:lnTo>
                <a:lnTo>
                  <a:pt x="399796" y="3175"/>
                </a:lnTo>
                <a:lnTo>
                  <a:pt x="402589" y="5079"/>
                </a:lnTo>
                <a:lnTo>
                  <a:pt x="404875" y="7492"/>
                </a:lnTo>
                <a:lnTo>
                  <a:pt x="407162" y="9905"/>
                </a:lnTo>
                <a:lnTo>
                  <a:pt x="408939" y="12953"/>
                </a:lnTo>
                <a:lnTo>
                  <a:pt x="410083" y="16510"/>
                </a:lnTo>
                <a:lnTo>
                  <a:pt x="411352" y="20065"/>
                </a:lnTo>
                <a:lnTo>
                  <a:pt x="411861" y="24129"/>
                </a:lnTo>
                <a:lnTo>
                  <a:pt x="411861" y="28701"/>
                </a:lnTo>
                <a:lnTo>
                  <a:pt x="411861" y="343535"/>
                </a:lnTo>
                <a:lnTo>
                  <a:pt x="411861" y="345313"/>
                </a:lnTo>
                <a:lnTo>
                  <a:pt x="411352" y="346963"/>
                </a:lnTo>
                <a:lnTo>
                  <a:pt x="410337" y="348488"/>
                </a:lnTo>
                <a:lnTo>
                  <a:pt x="409448" y="349885"/>
                </a:lnTo>
                <a:lnTo>
                  <a:pt x="407543" y="351154"/>
                </a:lnTo>
                <a:lnTo>
                  <a:pt x="404875" y="352043"/>
                </a:lnTo>
                <a:lnTo>
                  <a:pt x="402336" y="352933"/>
                </a:lnTo>
                <a:lnTo>
                  <a:pt x="398779" y="353695"/>
                </a:lnTo>
                <a:lnTo>
                  <a:pt x="394462" y="354202"/>
                </a:lnTo>
                <a:lnTo>
                  <a:pt x="390016" y="354711"/>
                </a:lnTo>
                <a:lnTo>
                  <a:pt x="384428" y="354964"/>
                </a:lnTo>
                <a:lnTo>
                  <a:pt x="377698" y="354964"/>
                </a:lnTo>
                <a:lnTo>
                  <a:pt x="371221" y="354964"/>
                </a:lnTo>
                <a:lnTo>
                  <a:pt x="351027" y="352043"/>
                </a:lnTo>
                <a:lnTo>
                  <a:pt x="348488" y="351154"/>
                </a:lnTo>
                <a:lnTo>
                  <a:pt x="346583" y="349885"/>
                </a:lnTo>
                <a:lnTo>
                  <a:pt x="345566" y="348488"/>
                </a:lnTo>
                <a:lnTo>
                  <a:pt x="344424" y="346963"/>
                </a:lnTo>
                <a:lnTo>
                  <a:pt x="343915" y="345313"/>
                </a:lnTo>
                <a:lnTo>
                  <a:pt x="343915" y="343535"/>
                </a:lnTo>
                <a:lnTo>
                  <a:pt x="343915" y="56007"/>
                </a:lnTo>
                <a:lnTo>
                  <a:pt x="343281" y="56007"/>
                </a:lnTo>
                <a:lnTo>
                  <a:pt x="240919" y="343280"/>
                </a:lnTo>
                <a:lnTo>
                  <a:pt x="240157" y="345693"/>
                </a:lnTo>
                <a:lnTo>
                  <a:pt x="239013" y="347599"/>
                </a:lnTo>
                <a:lnTo>
                  <a:pt x="237362" y="349123"/>
                </a:lnTo>
                <a:lnTo>
                  <a:pt x="235712" y="350647"/>
                </a:lnTo>
                <a:lnTo>
                  <a:pt x="233552" y="351916"/>
                </a:lnTo>
                <a:lnTo>
                  <a:pt x="230632" y="352805"/>
                </a:lnTo>
                <a:lnTo>
                  <a:pt x="227837" y="353695"/>
                </a:lnTo>
                <a:lnTo>
                  <a:pt x="224282" y="354329"/>
                </a:lnTo>
                <a:lnTo>
                  <a:pt x="219963" y="354584"/>
                </a:lnTo>
                <a:lnTo>
                  <a:pt x="215519" y="354838"/>
                </a:lnTo>
                <a:lnTo>
                  <a:pt x="210312" y="354964"/>
                </a:lnTo>
                <a:lnTo>
                  <a:pt x="204088" y="354964"/>
                </a:lnTo>
                <a:lnTo>
                  <a:pt x="197865" y="354964"/>
                </a:lnTo>
                <a:lnTo>
                  <a:pt x="192532" y="354838"/>
                </a:lnTo>
                <a:lnTo>
                  <a:pt x="188213" y="354329"/>
                </a:lnTo>
                <a:lnTo>
                  <a:pt x="183896" y="353822"/>
                </a:lnTo>
                <a:lnTo>
                  <a:pt x="167512" y="343280"/>
                </a:lnTo>
                <a:lnTo>
                  <a:pt x="68579" y="56007"/>
                </a:lnTo>
                <a:lnTo>
                  <a:pt x="68072" y="56007"/>
                </a:lnTo>
                <a:lnTo>
                  <a:pt x="68072" y="343535"/>
                </a:lnTo>
                <a:lnTo>
                  <a:pt x="68072" y="345313"/>
                </a:lnTo>
                <a:lnTo>
                  <a:pt x="50419" y="354202"/>
                </a:lnTo>
                <a:lnTo>
                  <a:pt x="46227" y="354711"/>
                </a:lnTo>
                <a:lnTo>
                  <a:pt x="40639" y="354964"/>
                </a:lnTo>
                <a:lnTo>
                  <a:pt x="33909" y="354964"/>
                </a:lnTo>
                <a:lnTo>
                  <a:pt x="27304" y="354964"/>
                </a:lnTo>
                <a:lnTo>
                  <a:pt x="21844" y="354711"/>
                </a:lnTo>
                <a:lnTo>
                  <a:pt x="17525" y="354202"/>
                </a:lnTo>
                <a:lnTo>
                  <a:pt x="13208" y="353695"/>
                </a:lnTo>
                <a:lnTo>
                  <a:pt x="0" y="345313"/>
                </a:lnTo>
                <a:lnTo>
                  <a:pt x="0" y="343535"/>
                </a:lnTo>
                <a:lnTo>
                  <a:pt x="0" y="28701"/>
                </a:lnTo>
                <a:lnTo>
                  <a:pt x="0" y="19430"/>
                </a:lnTo>
                <a:lnTo>
                  <a:pt x="2539" y="12318"/>
                </a:lnTo>
                <a:lnTo>
                  <a:pt x="7493" y="7365"/>
                </a:lnTo>
                <a:lnTo>
                  <a:pt x="12319" y="2412"/>
                </a:lnTo>
                <a:lnTo>
                  <a:pt x="18923" y="0"/>
                </a:lnTo>
                <a:lnTo>
                  <a:pt x="270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36284" y="679069"/>
            <a:ext cx="291465" cy="356235"/>
          </a:xfrm>
          <a:custGeom>
            <a:avLst/>
            <a:gdLst/>
            <a:ahLst/>
            <a:cxnLst/>
            <a:rect l="l" t="t" r="r" b="b"/>
            <a:pathLst>
              <a:path w="291465" h="356234">
                <a:moveTo>
                  <a:pt x="260095" y="0"/>
                </a:moveTo>
                <a:lnTo>
                  <a:pt x="266191" y="0"/>
                </a:lnTo>
                <a:lnTo>
                  <a:pt x="271398" y="253"/>
                </a:lnTo>
                <a:lnTo>
                  <a:pt x="275589" y="761"/>
                </a:lnTo>
                <a:lnTo>
                  <a:pt x="279781" y="1142"/>
                </a:lnTo>
                <a:lnTo>
                  <a:pt x="291464" y="9905"/>
                </a:lnTo>
                <a:lnTo>
                  <a:pt x="291464" y="11810"/>
                </a:lnTo>
                <a:lnTo>
                  <a:pt x="291464" y="329438"/>
                </a:lnTo>
                <a:lnTo>
                  <a:pt x="291464" y="333628"/>
                </a:lnTo>
                <a:lnTo>
                  <a:pt x="290702" y="337311"/>
                </a:lnTo>
                <a:lnTo>
                  <a:pt x="289306" y="340613"/>
                </a:lnTo>
                <a:lnTo>
                  <a:pt x="287782" y="343915"/>
                </a:lnTo>
                <a:lnTo>
                  <a:pt x="285876" y="346582"/>
                </a:lnTo>
                <a:lnTo>
                  <a:pt x="283337" y="348741"/>
                </a:lnTo>
                <a:lnTo>
                  <a:pt x="280923" y="351027"/>
                </a:lnTo>
                <a:lnTo>
                  <a:pt x="278002" y="352551"/>
                </a:lnTo>
                <a:lnTo>
                  <a:pt x="274700" y="353567"/>
                </a:lnTo>
                <a:lnTo>
                  <a:pt x="271271" y="354583"/>
                </a:lnTo>
                <a:lnTo>
                  <a:pt x="267842" y="355091"/>
                </a:lnTo>
                <a:lnTo>
                  <a:pt x="264413" y="355091"/>
                </a:lnTo>
                <a:lnTo>
                  <a:pt x="233807" y="355091"/>
                </a:lnTo>
                <a:lnTo>
                  <a:pt x="227457" y="355091"/>
                </a:lnTo>
                <a:lnTo>
                  <a:pt x="221995" y="354456"/>
                </a:lnTo>
                <a:lnTo>
                  <a:pt x="193166" y="332485"/>
                </a:lnTo>
                <a:lnTo>
                  <a:pt x="190331" y="327888"/>
                </a:lnTo>
                <a:lnTo>
                  <a:pt x="187340" y="322659"/>
                </a:lnTo>
                <a:lnTo>
                  <a:pt x="184183" y="316787"/>
                </a:lnTo>
                <a:lnTo>
                  <a:pt x="180847" y="310260"/>
                </a:lnTo>
                <a:lnTo>
                  <a:pt x="92963" y="145033"/>
                </a:lnTo>
                <a:lnTo>
                  <a:pt x="73459" y="104780"/>
                </a:lnTo>
                <a:lnTo>
                  <a:pt x="63118" y="80009"/>
                </a:lnTo>
                <a:lnTo>
                  <a:pt x="62611" y="80009"/>
                </a:lnTo>
                <a:lnTo>
                  <a:pt x="64262" y="119252"/>
                </a:lnTo>
                <a:lnTo>
                  <a:pt x="64769" y="159511"/>
                </a:lnTo>
                <a:lnTo>
                  <a:pt x="64769" y="344423"/>
                </a:lnTo>
                <a:lnTo>
                  <a:pt x="64769" y="346201"/>
                </a:lnTo>
                <a:lnTo>
                  <a:pt x="58038" y="353059"/>
                </a:lnTo>
                <a:lnTo>
                  <a:pt x="55625" y="354075"/>
                </a:lnTo>
                <a:lnTo>
                  <a:pt x="52324" y="354838"/>
                </a:lnTo>
                <a:lnTo>
                  <a:pt x="48132" y="355345"/>
                </a:lnTo>
                <a:lnTo>
                  <a:pt x="43941" y="355853"/>
                </a:lnTo>
                <a:lnTo>
                  <a:pt x="38607" y="356107"/>
                </a:lnTo>
                <a:lnTo>
                  <a:pt x="32003" y="356107"/>
                </a:lnTo>
                <a:lnTo>
                  <a:pt x="25653" y="356107"/>
                </a:lnTo>
                <a:lnTo>
                  <a:pt x="20319" y="355853"/>
                </a:lnTo>
                <a:lnTo>
                  <a:pt x="16128" y="355345"/>
                </a:lnTo>
                <a:lnTo>
                  <a:pt x="11937" y="354838"/>
                </a:lnTo>
                <a:lnTo>
                  <a:pt x="8762" y="354075"/>
                </a:lnTo>
                <a:lnTo>
                  <a:pt x="6350" y="353059"/>
                </a:lnTo>
                <a:lnTo>
                  <a:pt x="3937" y="352043"/>
                </a:lnTo>
                <a:lnTo>
                  <a:pt x="2286" y="350773"/>
                </a:lnTo>
                <a:lnTo>
                  <a:pt x="1396" y="349376"/>
                </a:lnTo>
                <a:lnTo>
                  <a:pt x="507" y="347852"/>
                </a:lnTo>
                <a:lnTo>
                  <a:pt x="0" y="346201"/>
                </a:lnTo>
                <a:lnTo>
                  <a:pt x="0" y="344423"/>
                </a:lnTo>
                <a:lnTo>
                  <a:pt x="0" y="26796"/>
                </a:lnTo>
                <a:lnTo>
                  <a:pt x="0" y="18287"/>
                </a:lnTo>
                <a:lnTo>
                  <a:pt x="2539" y="11810"/>
                </a:lnTo>
                <a:lnTo>
                  <a:pt x="7619" y="7492"/>
                </a:lnTo>
                <a:lnTo>
                  <a:pt x="12573" y="3301"/>
                </a:lnTo>
                <a:lnTo>
                  <a:pt x="18668" y="1142"/>
                </a:lnTo>
                <a:lnTo>
                  <a:pt x="26035" y="1142"/>
                </a:lnTo>
                <a:lnTo>
                  <a:pt x="64515" y="1142"/>
                </a:lnTo>
                <a:lnTo>
                  <a:pt x="71374" y="1142"/>
                </a:lnTo>
                <a:lnTo>
                  <a:pt x="77215" y="1777"/>
                </a:lnTo>
                <a:lnTo>
                  <a:pt x="105155" y="20065"/>
                </a:lnTo>
                <a:lnTo>
                  <a:pt x="108457" y="24891"/>
                </a:lnTo>
                <a:lnTo>
                  <a:pt x="111887" y="30860"/>
                </a:lnTo>
                <a:lnTo>
                  <a:pt x="115315" y="37972"/>
                </a:lnTo>
                <a:lnTo>
                  <a:pt x="184149" y="167131"/>
                </a:lnTo>
                <a:lnTo>
                  <a:pt x="187120" y="173011"/>
                </a:lnTo>
                <a:lnTo>
                  <a:pt x="190103" y="178831"/>
                </a:lnTo>
                <a:lnTo>
                  <a:pt x="193061" y="184580"/>
                </a:lnTo>
                <a:lnTo>
                  <a:pt x="195961" y="190245"/>
                </a:lnTo>
                <a:lnTo>
                  <a:pt x="210946" y="220471"/>
                </a:lnTo>
                <a:lnTo>
                  <a:pt x="214502" y="227837"/>
                </a:lnTo>
                <a:lnTo>
                  <a:pt x="217932" y="235203"/>
                </a:lnTo>
                <a:lnTo>
                  <a:pt x="221487" y="242442"/>
                </a:lnTo>
                <a:lnTo>
                  <a:pt x="224789" y="249681"/>
                </a:lnTo>
                <a:lnTo>
                  <a:pt x="228091" y="257047"/>
                </a:lnTo>
                <a:lnTo>
                  <a:pt x="228345" y="257047"/>
                </a:lnTo>
                <a:lnTo>
                  <a:pt x="227986" y="247352"/>
                </a:lnTo>
                <a:lnTo>
                  <a:pt x="227663" y="237489"/>
                </a:lnTo>
                <a:lnTo>
                  <a:pt x="226790" y="196881"/>
                </a:lnTo>
                <a:lnTo>
                  <a:pt x="226694" y="177545"/>
                </a:lnTo>
                <a:lnTo>
                  <a:pt x="226694" y="11810"/>
                </a:lnTo>
                <a:lnTo>
                  <a:pt x="226694" y="9905"/>
                </a:lnTo>
                <a:lnTo>
                  <a:pt x="243966" y="761"/>
                </a:lnTo>
                <a:lnTo>
                  <a:pt x="248158" y="253"/>
                </a:lnTo>
                <a:lnTo>
                  <a:pt x="253491" y="0"/>
                </a:lnTo>
                <a:lnTo>
                  <a:pt x="26009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6867" y="679069"/>
            <a:ext cx="291465" cy="356235"/>
          </a:xfrm>
          <a:custGeom>
            <a:avLst/>
            <a:gdLst/>
            <a:ahLst/>
            <a:cxnLst/>
            <a:rect l="l" t="t" r="r" b="b"/>
            <a:pathLst>
              <a:path w="291464" h="356234">
                <a:moveTo>
                  <a:pt x="260095" y="0"/>
                </a:moveTo>
                <a:lnTo>
                  <a:pt x="266192" y="0"/>
                </a:lnTo>
                <a:lnTo>
                  <a:pt x="271399" y="253"/>
                </a:lnTo>
                <a:lnTo>
                  <a:pt x="275589" y="761"/>
                </a:lnTo>
                <a:lnTo>
                  <a:pt x="279781" y="1142"/>
                </a:lnTo>
                <a:lnTo>
                  <a:pt x="291464" y="9905"/>
                </a:lnTo>
                <a:lnTo>
                  <a:pt x="291464" y="11810"/>
                </a:lnTo>
                <a:lnTo>
                  <a:pt x="291464" y="329438"/>
                </a:lnTo>
                <a:lnTo>
                  <a:pt x="291464" y="333628"/>
                </a:lnTo>
                <a:lnTo>
                  <a:pt x="290702" y="337311"/>
                </a:lnTo>
                <a:lnTo>
                  <a:pt x="289306" y="340613"/>
                </a:lnTo>
                <a:lnTo>
                  <a:pt x="287781" y="343915"/>
                </a:lnTo>
                <a:lnTo>
                  <a:pt x="285876" y="346582"/>
                </a:lnTo>
                <a:lnTo>
                  <a:pt x="283337" y="348741"/>
                </a:lnTo>
                <a:lnTo>
                  <a:pt x="280924" y="351027"/>
                </a:lnTo>
                <a:lnTo>
                  <a:pt x="278002" y="352551"/>
                </a:lnTo>
                <a:lnTo>
                  <a:pt x="274700" y="353567"/>
                </a:lnTo>
                <a:lnTo>
                  <a:pt x="271271" y="354583"/>
                </a:lnTo>
                <a:lnTo>
                  <a:pt x="267843" y="355091"/>
                </a:lnTo>
                <a:lnTo>
                  <a:pt x="264413" y="355091"/>
                </a:lnTo>
                <a:lnTo>
                  <a:pt x="233806" y="355091"/>
                </a:lnTo>
                <a:lnTo>
                  <a:pt x="227456" y="355091"/>
                </a:lnTo>
                <a:lnTo>
                  <a:pt x="221995" y="354456"/>
                </a:lnTo>
                <a:lnTo>
                  <a:pt x="193167" y="332485"/>
                </a:lnTo>
                <a:lnTo>
                  <a:pt x="190331" y="327888"/>
                </a:lnTo>
                <a:lnTo>
                  <a:pt x="187340" y="322659"/>
                </a:lnTo>
                <a:lnTo>
                  <a:pt x="184183" y="316787"/>
                </a:lnTo>
                <a:lnTo>
                  <a:pt x="180848" y="310260"/>
                </a:lnTo>
                <a:lnTo>
                  <a:pt x="92963" y="145033"/>
                </a:lnTo>
                <a:lnTo>
                  <a:pt x="73459" y="104780"/>
                </a:lnTo>
                <a:lnTo>
                  <a:pt x="63118" y="80009"/>
                </a:lnTo>
                <a:lnTo>
                  <a:pt x="62611" y="80009"/>
                </a:lnTo>
                <a:lnTo>
                  <a:pt x="64262" y="119252"/>
                </a:lnTo>
                <a:lnTo>
                  <a:pt x="64769" y="159511"/>
                </a:lnTo>
                <a:lnTo>
                  <a:pt x="64769" y="344423"/>
                </a:lnTo>
                <a:lnTo>
                  <a:pt x="64769" y="346201"/>
                </a:lnTo>
                <a:lnTo>
                  <a:pt x="58038" y="353059"/>
                </a:lnTo>
                <a:lnTo>
                  <a:pt x="55625" y="354075"/>
                </a:lnTo>
                <a:lnTo>
                  <a:pt x="52324" y="354838"/>
                </a:lnTo>
                <a:lnTo>
                  <a:pt x="48132" y="355345"/>
                </a:lnTo>
                <a:lnTo>
                  <a:pt x="43942" y="355853"/>
                </a:lnTo>
                <a:lnTo>
                  <a:pt x="38607" y="356107"/>
                </a:lnTo>
                <a:lnTo>
                  <a:pt x="32004" y="356107"/>
                </a:lnTo>
                <a:lnTo>
                  <a:pt x="25654" y="356107"/>
                </a:lnTo>
                <a:lnTo>
                  <a:pt x="20319" y="355853"/>
                </a:lnTo>
                <a:lnTo>
                  <a:pt x="16129" y="355345"/>
                </a:lnTo>
                <a:lnTo>
                  <a:pt x="11937" y="354838"/>
                </a:lnTo>
                <a:lnTo>
                  <a:pt x="8762" y="354075"/>
                </a:lnTo>
                <a:lnTo>
                  <a:pt x="6350" y="353059"/>
                </a:lnTo>
                <a:lnTo>
                  <a:pt x="3937" y="352043"/>
                </a:lnTo>
                <a:lnTo>
                  <a:pt x="2286" y="350773"/>
                </a:lnTo>
                <a:lnTo>
                  <a:pt x="1396" y="349376"/>
                </a:lnTo>
                <a:lnTo>
                  <a:pt x="507" y="347852"/>
                </a:lnTo>
                <a:lnTo>
                  <a:pt x="0" y="346201"/>
                </a:lnTo>
                <a:lnTo>
                  <a:pt x="0" y="344423"/>
                </a:lnTo>
                <a:lnTo>
                  <a:pt x="0" y="26796"/>
                </a:lnTo>
                <a:lnTo>
                  <a:pt x="0" y="18287"/>
                </a:lnTo>
                <a:lnTo>
                  <a:pt x="2539" y="11810"/>
                </a:lnTo>
                <a:lnTo>
                  <a:pt x="7619" y="7492"/>
                </a:lnTo>
                <a:lnTo>
                  <a:pt x="12573" y="3301"/>
                </a:lnTo>
                <a:lnTo>
                  <a:pt x="18668" y="1142"/>
                </a:lnTo>
                <a:lnTo>
                  <a:pt x="26034" y="1142"/>
                </a:lnTo>
                <a:lnTo>
                  <a:pt x="64515" y="1142"/>
                </a:lnTo>
                <a:lnTo>
                  <a:pt x="71374" y="1142"/>
                </a:lnTo>
                <a:lnTo>
                  <a:pt x="77215" y="1777"/>
                </a:lnTo>
                <a:lnTo>
                  <a:pt x="105156" y="20065"/>
                </a:lnTo>
                <a:lnTo>
                  <a:pt x="108457" y="24891"/>
                </a:lnTo>
                <a:lnTo>
                  <a:pt x="111887" y="30860"/>
                </a:lnTo>
                <a:lnTo>
                  <a:pt x="115315" y="37972"/>
                </a:lnTo>
                <a:lnTo>
                  <a:pt x="184150" y="167131"/>
                </a:lnTo>
                <a:lnTo>
                  <a:pt x="187120" y="173011"/>
                </a:lnTo>
                <a:lnTo>
                  <a:pt x="190103" y="178831"/>
                </a:lnTo>
                <a:lnTo>
                  <a:pt x="193061" y="184580"/>
                </a:lnTo>
                <a:lnTo>
                  <a:pt x="195961" y="190245"/>
                </a:lnTo>
                <a:lnTo>
                  <a:pt x="210946" y="220471"/>
                </a:lnTo>
                <a:lnTo>
                  <a:pt x="214502" y="227837"/>
                </a:lnTo>
                <a:lnTo>
                  <a:pt x="217931" y="235203"/>
                </a:lnTo>
                <a:lnTo>
                  <a:pt x="221487" y="242442"/>
                </a:lnTo>
                <a:lnTo>
                  <a:pt x="224789" y="249681"/>
                </a:lnTo>
                <a:lnTo>
                  <a:pt x="228092" y="257047"/>
                </a:lnTo>
                <a:lnTo>
                  <a:pt x="228345" y="257047"/>
                </a:lnTo>
                <a:lnTo>
                  <a:pt x="227988" y="247352"/>
                </a:lnTo>
                <a:lnTo>
                  <a:pt x="227679" y="237489"/>
                </a:lnTo>
                <a:lnTo>
                  <a:pt x="227417" y="227437"/>
                </a:lnTo>
                <a:lnTo>
                  <a:pt x="227202" y="217169"/>
                </a:lnTo>
                <a:lnTo>
                  <a:pt x="226962" y="206906"/>
                </a:lnTo>
                <a:lnTo>
                  <a:pt x="226806" y="196881"/>
                </a:lnTo>
                <a:lnTo>
                  <a:pt x="226720" y="187094"/>
                </a:lnTo>
                <a:lnTo>
                  <a:pt x="226694" y="177545"/>
                </a:lnTo>
                <a:lnTo>
                  <a:pt x="226694" y="11810"/>
                </a:lnTo>
                <a:lnTo>
                  <a:pt x="226694" y="9905"/>
                </a:lnTo>
                <a:lnTo>
                  <a:pt x="243967" y="761"/>
                </a:lnTo>
                <a:lnTo>
                  <a:pt x="248157" y="253"/>
                </a:lnTo>
                <a:lnTo>
                  <a:pt x="253492" y="0"/>
                </a:lnTo>
                <a:lnTo>
                  <a:pt x="26009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6078" y="678561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20" y="0"/>
                </a:moveTo>
                <a:lnTo>
                  <a:pt x="200533" y="2286"/>
                </a:lnTo>
                <a:lnTo>
                  <a:pt x="204088" y="3301"/>
                </a:lnTo>
                <a:lnTo>
                  <a:pt x="212217" y="14986"/>
                </a:lnTo>
                <a:lnTo>
                  <a:pt x="321437" y="328294"/>
                </a:lnTo>
                <a:lnTo>
                  <a:pt x="323596" y="334772"/>
                </a:lnTo>
                <a:lnTo>
                  <a:pt x="324993" y="339978"/>
                </a:lnTo>
                <a:lnTo>
                  <a:pt x="325500" y="343788"/>
                </a:lnTo>
                <a:lnTo>
                  <a:pt x="326009" y="347599"/>
                </a:lnTo>
                <a:lnTo>
                  <a:pt x="312674" y="355980"/>
                </a:lnTo>
                <a:lnTo>
                  <a:pt x="307594" y="356488"/>
                </a:lnTo>
                <a:lnTo>
                  <a:pt x="300609" y="356615"/>
                </a:lnTo>
                <a:lnTo>
                  <a:pt x="291592" y="356615"/>
                </a:lnTo>
                <a:lnTo>
                  <a:pt x="282321" y="356615"/>
                </a:lnTo>
                <a:lnTo>
                  <a:pt x="275082" y="356488"/>
                </a:lnTo>
                <a:lnTo>
                  <a:pt x="270001" y="356235"/>
                </a:lnTo>
                <a:lnTo>
                  <a:pt x="264795" y="355980"/>
                </a:lnTo>
                <a:lnTo>
                  <a:pt x="260731" y="355473"/>
                </a:lnTo>
                <a:lnTo>
                  <a:pt x="258063" y="354584"/>
                </a:lnTo>
                <a:lnTo>
                  <a:pt x="255270" y="353822"/>
                </a:lnTo>
                <a:lnTo>
                  <a:pt x="253365" y="352678"/>
                </a:lnTo>
                <a:lnTo>
                  <a:pt x="252349" y="351154"/>
                </a:lnTo>
                <a:lnTo>
                  <a:pt x="251206" y="349758"/>
                </a:lnTo>
                <a:lnTo>
                  <a:pt x="250317" y="347852"/>
                </a:lnTo>
                <a:lnTo>
                  <a:pt x="249555" y="345439"/>
                </a:lnTo>
                <a:lnTo>
                  <a:pt x="225806" y="274447"/>
                </a:lnTo>
                <a:lnTo>
                  <a:pt x="93091" y="274447"/>
                </a:lnTo>
                <a:lnTo>
                  <a:pt x="70738" y="343535"/>
                </a:lnTo>
                <a:lnTo>
                  <a:pt x="69976" y="346075"/>
                </a:lnTo>
                <a:lnTo>
                  <a:pt x="69087" y="348234"/>
                </a:lnTo>
                <a:lnTo>
                  <a:pt x="67818" y="350012"/>
                </a:lnTo>
                <a:lnTo>
                  <a:pt x="66675" y="351663"/>
                </a:lnTo>
                <a:lnTo>
                  <a:pt x="64770" y="353060"/>
                </a:lnTo>
                <a:lnTo>
                  <a:pt x="39750" y="356615"/>
                </a:lnTo>
                <a:lnTo>
                  <a:pt x="31876" y="356615"/>
                </a:lnTo>
                <a:lnTo>
                  <a:pt x="23622" y="356615"/>
                </a:lnTo>
                <a:lnTo>
                  <a:pt x="17018" y="356362"/>
                </a:lnTo>
                <a:lnTo>
                  <a:pt x="12319" y="355853"/>
                </a:lnTo>
                <a:lnTo>
                  <a:pt x="7493" y="355346"/>
                </a:lnTo>
                <a:lnTo>
                  <a:pt x="4318" y="353949"/>
                </a:lnTo>
                <a:lnTo>
                  <a:pt x="2412" y="351916"/>
                </a:lnTo>
                <a:lnTo>
                  <a:pt x="635" y="349758"/>
                </a:lnTo>
                <a:lnTo>
                  <a:pt x="0" y="346837"/>
                </a:lnTo>
                <a:lnTo>
                  <a:pt x="508" y="343026"/>
                </a:lnTo>
                <a:lnTo>
                  <a:pt x="1016" y="339216"/>
                </a:lnTo>
                <a:lnTo>
                  <a:pt x="113537" y="14224"/>
                </a:lnTo>
                <a:lnTo>
                  <a:pt x="117475" y="6730"/>
                </a:lnTo>
                <a:lnTo>
                  <a:pt x="118872" y="4825"/>
                </a:lnTo>
                <a:lnTo>
                  <a:pt x="121158" y="3301"/>
                </a:lnTo>
                <a:lnTo>
                  <a:pt x="124333" y="2286"/>
                </a:lnTo>
                <a:lnTo>
                  <a:pt x="127508" y="1269"/>
                </a:lnTo>
                <a:lnTo>
                  <a:pt x="131953" y="635"/>
                </a:lnTo>
                <a:lnTo>
                  <a:pt x="137668" y="380"/>
                </a:lnTo>
                <a:lnTo>
                  <a:pt x="143256" y="126"/>
                </a:lnTo>
                <a:lnTo>
                  <a:pt x="150749" y="0"/>
                </a:lnTo>
                <a:lnTo>
                  <a:pt x="16002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1723" y="678561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7" y="0"/>
                </a:moveTo>
                <a:lnTo>
                  <a:pt x="43179" y="0"/>
                </a:lnTo>
                <a:lnTo>
                  <a:pt x="49022" y="253"/>
                </a:lnTo>
                <a:lnTo>
                  <a:pt x="53593" y="762"/>
                </a:lnTo>
                <a:lnTo>
                  <a:pt x="58165" y="1397"/>
                </a:lnTo>
                <a:lnTo>
                  <a:pt x="61722" y="2031"/>
                </a:lnTo>
                <a:lnTo>
                  <a:pt x="64515" y="3048"/>
                </a:lnTo>
                <a:lnTo>
                  <a:pt x="67183" y="3937"/>
                </a:lnTo>
                <a:lnTo>
                  <a:pt x="69214" y="5079"/>
                </a:lnTo>
                <a:lnTo>
                  <a:pt x="70358" y="6603"/>
                </a:lnTo>
                <a:lnTo>
                  <a:pt x="71500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345186"/>
                </a:lnTo>
                <a:lnTo>
                  <a:pt x="72136" y="346963"/>
                </a:lnTo>
                <a:lnTo>
                  <a:pt x="71500" y="348614"/>
                </a:lnTo>
                <a:lnTo>
                  <a:pt x="53593" y="355853"/>
                </a:lnTo>
                <a:lnTo>
                  <a:pt x="49022" y="356362"/>
                </a:lnTo>
                <a:lnTo>
                  <a:pt x="43179" y="356615"/>
                </a:lnTo>
                <a:lnTo>
                  <a:pt x="36067" y="356615"/>
                </a:lnTo>
                <a:lnTo>
                  <a:pt x="29210" y="356615"/>
                </a:lnTo>
                <a:lnTo>
                  <a:pt x="23367" y="356362"/>
                </a:lnTo>
                <a:lnTo>
                  <a:pt x="18796" y="355853"/>
                </a:lnTo>
                <a:lnTo>
                  <a:pt x="14097" y="355346"/>
                </a:lnTo>
                <a:lnTo>
                  <a:pt x="10413" y="354584"/>
                </a:lnTo>
                <a:lnTo>
                  <a:pt x="7747" y="353694"/>
                </a:lnTo>
                <a:lnTo>
                  <a:pt x="4952" y="352805"/>
                </a:lnTo>
                <a:lnTo>
                  <a:pt x="3048" y="351536"/>
                </a:lnTo>
                <a:lnTo>
                  <a:pt x="1777" y="350138"/>
                </a:lnTo>
                <a:lnTo>
                  <a:pt x="635" y="348614"/>
                </a:lnTo>
                <a:lnTo>
                  <a:pt x="0" y="346963"/>
                </a:lnTo>
                <a:lnTo>
                  <a:pt x="0" y="345186"/>
                </a:lnTo>
                <a:lnTo>
                  <a:pt x="0" y="11429"/>
                </a:lnTo>
                <a:lnTo>
                  <a:pt x="0" y="9651"/>
                </a:lnTo>
                <a:lnTo>
                  <a:pt x="635" y="8000"/>
                </a:lnTo>
                <a:lnTo>
                  <a:pt x="1777" y="6603"/>
                </a:lnTo>
                <a:lnTo>
                  <a:pt x="3048" y="5079"/>
                </a:lnTo>
                <a:lnTo>
                  <a:pt x="5079" y="3937"/>
                </a:lnTo>
                <a:lnTo>
                  <a:pt x="7874" y="3048"/>
                </a:lnTo>
                <a:lnTo>
                  <a:pt x="10667" y="2031"/>
                </a:lnTo>
                <a:lnTo>
                  <a:pt x="14350" y="1397"/>
                </a:lnTo>
                <a:lnTo>
                  <a:pt x="18923" y="762"/>
                </a:lnTo>
                <a:lnTo>
                  <a:pt x="23495" y="253"/>
                </a:lnTo>
                <a:lnTo>
                  <a:pt x="29210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9011" y="678561"/>
            <a:ext cx="194310" cy="355600"/>
          </a:xfrm>
          <a:custGeom>
            <a:avLst/>
            <a:gdLst/>
            <a:ahLst/>
            <a:cxnLst/>
            <a:rect l="l" t="t" r="r" b="b"/>
            <a:pathLst>
              <a:path w="194310" h="355600">
                <a:moveTo>
                  <a:pt x="36067" y="0"/>
                </a:moveTo>
                <a:lnTo>
                  <a:pt x="43179" y="0"/>
                </a:lnTo>
                <a:lnTo>
                  <a:pt x="49022" y="253"/>
                </a:lnTo>
                <a:lnTo>
                  <a:pt x="53593" y="762"/>
                </a:lnTo>
                <a:lnTo>
                  <a:pt x="58165" y="1397"/>
                </a:lnTo>
                <a:lnTo>
                  <a:pt x="61722" y="2031"/>
                </a:lnTo>
                <a:lnTo>
                  <a:pt x="64515" y="3048"/>
                </a:lnTo>
                <a:lnTo>
                  <a:pt x="67183" y="3937"/>
                </a:lnTo>
                <a:lnTo>
                  <a:pt x="69214" y="5079"/>
                </a:lnTo>
                <a:lnTo>
                  <a:pt x="70358" y="6603"/>
                </a:lnTo>
                <a:lnTo>
                  <a:pt x="71500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295783"/>
                </a:lnTo>
                <a:lnTo>
                  <a:pt x="183261" y="295783"/>
                </a:lnTo>
                <a:lnTo>
                  <a:pt x="185165" y="295783"/>
                </a:lnTo>
                <a:lnTo>
                  <a:pt x="186689" y="296290"/>
                </a:lnTo>
                <a:lnTo>
                  <a:pt x="188087" y="297306"/>
                </a:lnTo>
                <a:lnTo>
                  <a:pt x="189484" y="298323"/>
                </a:lnTo>
                <a:lnTo>
                  <a:pt x="190626" y="299847"/>
                </a:lnTo>
                <a:lnTo>
                  <a:pt x="191515" y="302133"/>
                </a:lnTo>
                <a:lnTo>
                  <a:pt x="192404" y="304418"/>
                </a:lnTo>
                <a:lnTo>
                  <a:pt x="193039" y="307466"/>
                </a:lnTo>
                <a:lnTo>
                  <a:pt x="193548" y="311150"/>
                </a:lnTo>
                <a:lnTo>
                  <a:pt x="194055" y="314960"/>
                </a:lnTo>
                <a:lnTo>
                  <a:pt x="194183" y="319531"/>
                </a:lnTo>
                <a:lnTo>
                  <a:pt x="194183" y="324992"/>
                </a:lnTo>
                <a:lnTo>
                  <a:pt x="194183" y="330453"/>
                </a:lnTo>
                <a:lnTo>
                  <a:pt x="185165" y="355091"/>
                </a:lnTo>
                <a:lnTo>
                  <a:pt x="183261" y="355091"/>
                </a:lnTo>
                <a:lnTo>
                  <a:pt x="21336" y="355091"/>
                </a:lnTo>
                <a:lnTo>
                  <a:pt x="15366" y="355091"/>
                </a:lnTo>
                <a:lnTo>
                  <a:pt x="10287" y="353313"/>
                </a:lnTo>
                <a:lnTo>
                  <a:pt x="6223" y="349758"/>
                </a:lnTo>
                <a:lnTo>
                  <a:pt x="2159" y="346201"/>
                </a:lnTo>
                <a:lnTo>
                  <a:pt x="0" y="340360"/>
                </a:lnTo>
                <a:lnTo>
                  <a:pt x="0" y="332359"/>
                </a:lnTo>
                <a:lnTo>
                  <a:pt x="0" y="11429"/>
                </a:lnTo>
                <a:lnTo>
                  <a:pt x="0" y="9651"/>
                </a:lnTo>
                <a:lnTo>
                  <a:pt x="635" y="8000"/>
                </a:lnTo>
                <a:lnTo>
                  <a:pt x="1777" y="6603"/>
                </a:lnTo>
                <a:lnTo>
                  <a:pt x="3048" y="5079"/>
                </a:lnTo>
                <a:lnTo>
                  <a:pt x="4952" y="3937"/>
                </a:lnTo>
                <a:lnTo>
                  <a:pt x="7747" y="3048"/>
                </a:lnTo>
                <a:lnTo>
                  <a:pt x="10413" y="2031"/>
                </a:lnTo>
                <a:lnTo>
                  <a:pt x="14097" y="1397"/>
                </a:lnTo>
                <a:lnTo>
                  <a:pt x="18796" y="762"/>
                </a:lnTo>
                <a:lnTo>
                  <a:pt x="23367" y="253"/>
                </a:lnTo>
                <a:lnTo>
                  <a:pt x="29210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8807" y="678561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19" y="0"/>
                </a:moveTo>
                <a:lnTo>
                  <a:pt x="200532" y="2286"/>
                </a:lnTo>
                <a:lnTo>
                  <a:pt x="204088" y="3301"/>
                </a:lnTo>
                <a:lnTo>
                  <a:pt x="212216" y="14986"/>
                </a:lnTo>
                <a:lnTo>
                  <a:pt x="321437" y="328294"/>
                </a:lnTo>
                <a:lnTo>
                  <a:pt x="323595" y="334772"/>
                </a:lnTo>
                <a:lnTo>
                  <a:pt x="324992" y="339978"/>
                </a:lnTo>
                <a:lnTo>
                  <a:pt x="325500" y="343788"/>
                </a:lnTo>
                <a:lnTo>
                  <a:pt x="326008" y="347599"/>
                </a:lnTo>
                <a:lnTo>
                  <a:pt x="325373" y="350519"/>
                </a:lnTo>
                <a:lnTo>
                  <a:pt x="323341" y="352425"/>
                </a:lnTo>
                <a:lnTo>
                  <a:pt x="321309" y="354329"/>
                </a:lnTo>
                <a:lnTo>
                  <a:pt x="317753" y="355473"/>
                </a:lnTo>
                <a:lnTo>
                  <a:pt x="312673" y="355980"/>
                </a:lnTo>
                <a:lnTo>
                  <a:pt x="307593" y="356488"/>
                </a:lnTo>
                <a:lnTo>
                  <a:pt x="300608" y="356615"/>
                </a:lnTo>
                <a:lnTo>
                  <a:pt x="291591" y="356615"/>
                </a:lnTo>
                <a:lnTo>
                  <a:pt x="282320" y="356615"/>
                </a:lnTo>
                <a:lnTo>
                  <a:pt x="275081" y="356488"/>
                </a:lnTo>
                <a:lnTo>
                  <a:pt x="270001" y="356235"/>
                </a:lnTo>
                <a:lnTo>
                  <a:pt x="264794" y="355980"/>
                </a:lnTo>
                <a:lnTo>
                  <a:pt x="260730" y="355473"/>
                </a:lnTo>
                <a:lnTo>
                  <a:pt x="258063" y="354584"/>
                </a:lnTo>
                <a:lnTo>
                  <a:pt x="255269" y="353822"/>
                </a:lnTo>
                <a:lnTo>
                  <a:pt x="253364" y="352678"/>
                </a:lnTo>
                <a:lnTo>
                  <a:pt x="252348" y="351154"/>
                </a:lnTo>
                <a:lnTo>
                  <a:pt x="251205" y="349758"/>
                </a:lnTo>
                <a:lnTo>
                  <a:pt x="250316" y="347852"/>
                </a:lnTo>
                <a:lnTo>
                  <a:pt x="249554" y="345439"/>
                </a:lnTo>
                <a:lnTo>
                  <a:pt x="225805" y="274447"/>
                </a:lnTo>
                <a:lnTo>
                  <a:pt x="93090" y="274447"/>
                </a:lnTo>
                <a:lnTo>
                  <a:pt x="70738" y="343535"/>
                </a:lnTo>
                <a:lnTo>
                  <a:pt x="69976" y="346075"/>
                </a:lnTo>
                <a:lnTo>
                  <a:pt x="69087" y="348234"/>
                </a:lnTo>
                <a:lnTo>
                  <a:pt x="67817" y="350012"/>
                </a:lnTo>
                <a:lnTo>
                  <a:pt x="66675" y="351663"/>
                </a:lnTo>
                <a:lnTo>
                  <a:pt x="64769" y="353060"/>
                </a:lnTo>
                <a:lnTo>
                  <a:pt x="39750" y="356615"/>
                </a:lnTo>
                <a:lnTo>
                  <a:pt x="31876" y="356615"/>
                </a:lnTo>
                <a:lnTo>
                  <a:pt x="23621" y="356615"/>
                </a:lnTo>
                <a:lnTo>
                  <a:pt x="17017" y="356362"/>
                </a:lnTo>
                <a:lnTo>
                  <a:pt x="12318" y="355853"/>
                </a:lnTo>
                <a:lnTo>
                  <a:pt x="7492" y="355346"/>
                </a:lnTo>
                <a:lnTo>
                  <a:pt x="4317" y="353949"/>
                </a:lnTo>
                <a:lnTo>
                  <a:pt x="2412" y="351916"/>
                </a:lnTo>
                <a:lnTo>
                  <a:pt x="634" y="349758"/>
                </a:lnTo>
                <a:lnTo>
                  <a:pt x="0" y="346837"/>
                </a:lnTo>
                <a:lnTo>
                  <a:pt x="507" y="343026"/>
                </a:lnTo>
                <a:lnTo>
                  <a:pt x="113537" y="14224"/>
                </a:lnTo>
                <a:lnTo>
                  <a:pt x="117475" y="6730"/>
                </a:lnTo>
                <a:lnTo>
                  <a:pt x="118871" y="4825"/>
                </a:lnTo>
                <a:lnTo>
                  <a:pt x="121157" y="3301"/>
                </a:lnTo>
                <a:lnTo>
                  <a:pt x="124332" y="2286"/>
                </a:lnTo>
                <a:lnTo>
                  <a:pt x="127507" y="1269"/>
                </a:lnTo>
                <a:lnTo>
                  <a:pt x="131952" y="635"/>
                </a:lnTo>
                <a:lnTo>
                  <a:pt x="137667" y="380"/>
                </a:lnTo>
                <a:lnTo>
                  <a:pt x="143255" y="126"/>
                </a:lnTo>
                <a:lnTo>
                  <a:pt x="150748" y="0"/>
                </a:lnTo>
                <a:lnTo>
                  <a:pt x="16001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95676" y="678561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8" y="0"/>
                </a:moveTo>
                <a:lnTo>
                  <a:pt x="43180" y="0"/>
                </a:lnTo>
                <a:lnTo>
                  <a:pt x="49022" y="253"/>
                </a:lnTo>
                <a:lnTo>
                  <a:pt x="53593" y="762"/>
                </a:lnTo>
                <a:lnTo>
                  <a:pt x="58166" y="1397"/>
                </a:lnTo>
                <a:lnTo>
                  <a:pt x="61722" y="2031"/>
                </a:lnTo>
                <a:lnTo>
                  <a:pt x="64516" y="3048"/>
                </a:lnTo>
                <a:lnTo>
                  <a:pt x="67182" y="3937"/>
                </a:lnTo>
                <a:lnTo>
                  <a:pt x="69215" y="5079"/>
                </a:lnTo>
                <a:lnTo>
                  <a:pt x="70357" y="6603"/>
                </a:lnTo>
                <a:lnTo>
                  <a:pt x="71500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345186"/>
                </a:lnTo>
                <a:lnTo>
                  <a:pt x="72136" y="346963"/>
                </a:lnTo>
                <a:lnTo>
                  <a:pt x="71500" y="348614"/>
                </a:lnTo>
                <a:lnTo>
                  <a:pt x="53593" y="355853"/>
                </a:lnTo>
                <a:lnTo>
                  <a:pt x="49022" y="356362"/>
                </a:lnTo>
                <a:lnTo>
                  <a:pt x="43180" y="356615"/>
                </a:lnTo>
                <a:lnTo>
                  <a:pt x="36068" y="356615"/>
                </a:lnTo>
                <a:lnTo>
                  <a:pt x="29210" y="356615"/>
                </a:lnTo>
                <a:lnTo>
                  <a:pt x="23368" y="356362"/>
                </a:lnTo>
                <a:lnTo>
                  <a:pt x="18796" y="355853"/>
                </a:lnTo>
                <a:lnTo>
                  <a:pt x="14097" y="355346"/>
                </a:lnTo>
                <a:lnTo>
                  <a:pt x="10413" y="354584"/>
                </a:lnTo>
                <a:lnTo>
                  <a:pt x="7747" y="353694"/>
                </a:lnTo>
                <a:lnTo>
                  <a:pt x="4953" y="352805"/>
                </a:lnTo>
                <a:lnTo>
                  <a:pt x="3048" y="351536"/>
                </a:lnTo>
                <a:lnTo>
                  <a:pt x="1778" y="350138"/>
                </a:lnTo>
                <a:lnTo>
                  <a:pt x="635" y="348614"/>
                </a:lnTo>
                <a:lnTo>
                  <a:pt x="0" y="346963"/>
                </a:lnTo>
                <a:lnTo>
                  <a:pt x="0" y="345186"/>
                </a:lnTo>
                <a:lnTo>
                  <a:pt x="0" y="11429"/>
                </a:lnTo>
                <a:lnTo>
                  <a:pt x="0" y="9651"/>
                </a:lnTo>
                <a:lnTo>
                  <a:pt x="635" y="8000"/>
                </a:lnTo>
                <a:lnTo>
                  <a:pt x="1778" y="6603"/>
                </a:lnTo>
                <a:lnTo>
                  <a:pt x="3048" y="5079"/>
                </a:lnTo>
                <a:lnTo>
                  <a:pt x="5080" y="3937"/>
                </a:lnTo>
                <a:lnTo>
                  <a:pt x="7874" y="3048"/>
                </a:lnTo>
                <a:lnTo>
                  <a:pt x="10668" y="2031"/>
                </a:lnTo>
                <a:lnTo>
                  <a:pt x="14350" y="1397"/>
                </a:lnTo>
                <a:lnTo>
                  <a:pt x="18923" y="762"/>
                </a:lnTo>
                <a:lnTo>
                  <a:pt x="23494" y="253"/>
                </a:lnTo>
                <a:lnTo>
                  <a:pt x="29210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77516" y="678561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7" y="0"/>
                </a:moveTo>
                <a:lnTo>
                  <a:pt x="43179" y="0"/>
                </a:lnTo>
                <a:lnTo>
                  <a:pt x="49021" y="253"/>
                </a:lnTo>
                <a:lnTo>
                  <a:pt x="53593" y="762"/>
                </a:lnTo>
                <a:lnTo>
                  <a:pt x="58165" y="1397"/>
                </a:lnTo>
                <a:lnTo>
                  <a:pt x="61721" y="2031"/>
                </a:lnTo>
                <a:lnTo>
                  <a:pt x="64515" y="3048"/>
                </a:lnTo>
                <a:lnTo>
                  <a:pt x="67182" y="3937"/>
                </a:lnTo>
                <a:lnTo>
                  <a:pt x="69214" y="5079"/>
                </a:lnTo>
                <a:lnTo>
                  <a:pt x="70357" y="6603"/>
                </a:lnTo>
                <a:lnTo>
                  <a:pt x="71500" y="8000"/>
                </a:lnTo>
                <a:lnTo>
                  <a:pt x="72135" y="9651"/>
                </a:lnTo>
                <a:lnTo>
                  <a:pt x="72135" y="11429"/>
                </a:lnTo>
                <a:lnTo>
                  <a:pt x="72135" y="345186"/>
                </a:lnTo>
                <a:lnTo>
                  <a:pt x="72135" y="346963"/>
                </a:lnTo>
                <a:lnTo>
                  <a:pt x="71500" y="348614"/>
                </a:lnTo>
                <a:lnTo>
                  <a:pt x="53593" y="355853"/>
                </a:lnTo>
                <a:lnTo>
                  <a:pt x="49021" y="356362"/>
                </a:lnTo>
                <a:lnTo>
                  <a:pt x="43179" y="356615"/>
                </a:lnTo>
                <a:lnTo>
                  <a:pt x="36067" y="356615"/>
                </a:lnTo>
                <a:lnTo>
                  <a:pt x="29209" y="356615"/>
                </a:lnTo>
                <a:lnTo>
                  <a:pt x="23367" y="356362"/>
                </a:lnTo>
                <a:lnTo>
                  <a:pt x="18795" y="355853"/>
                </a:lnTo>
                <a:lnTo>
                  <a:pt x="14096" y="355346"/>
                </a:lnTo>
                <a:lnTo>
                  <a:pt x="10413" y="354584"/>
                </a:lnTo>
                <a:lnTo>
                  <a:pt x="7746" y="353694"/>
                </a:lnTo>
                <a:lnTo>
                  <a:pt x="4952" y="352805"/>
                </a:lnTo>
                <a:lnTo>
                  <a:pt x="3047" y="351536"/>
                </a:lnTo>
                <a:lnTo>
                  <a:pt x="1777" y="350138"/>
                </a:lnTo>
                <a:lnTo>
                  <a:pt x="634" y="348614"/>
                </a:lnTo>
                <a:lnTo>
                  <a:pt x="0" y="346963"/>
                </a:lnTo>
                <a:lnTo>
                  <a:pt x="0" y="345186"/>
                </a:lnTo>
                <a:lnTo>
                  <a:pt x="0" y="11429"/>
                </a:lnTo>
                <a:lnTo>
                  <a:pt x="0" y="9651"/>
                </a:lnTo>
                <a:lnTo>
                  <a:pt x="634" y="8000"/>
                </a:lnTo>
                <a:lnTo>
                  <a:pt x="1777" y="6603"/>
                </a:lnTo>
                <a:lnTo>
                  <a:pt x="3047" y="5079"/>
                </a:lnTo>
                <a:lnTo>
                  <a:pt x="5079" y="3937"/>
                </a:lnTo>
                <a:lnTo>
                  <a:pt x="7873" y="3048"/>
                </a:lnTo>
                <a:lnTo>
                  <a:pt x="10667" y="2031"/>
                </a:lnTo>
                <a:lnTo>
                  <a:pt x="14350" y="1397"/>
                </a:lnTo>
                <a:lnTo>
                  <a:pt x="18922" y="762"/>
                </a:lnTo>
                <a:lnTo>
                  <a:pt x="23494" y="253"/>
                </a:lnTo>
                <a:lnTo>
                  <a:pt x="29209" y="0"/>
                </a:lnTo>
                <a:lnTo>
                  <a:pt x="3606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1295" y="678561"/>
            <a:ext cx="194310" cy="355600"/>
          </a:xfrm>
          <a:custGeom>
            <a:avLst/>
            <a:gdLst/>
            <a:ahLst/>
            <a:cxnLst/>
            <a:rect l="l" t="t" r="r" b="b"/>
            <a:pathLst>
              <a:path w="194310" h="355600">
                <a:moveTo>
                  <a:pt x="36068" y="0"/>
                </a:moveTo>
                <a:lnTo>
                  <a:pt x="43180" y="0"/>
                </a:lnTo>
                <a:lnTo>
                  <a:pt x="49022" y="253"/>
                </a:lnTo>
                <a:lnTo>
                  <a:pt x="53593" y="762"/>
                </a:lnTo>
                <a:lnTo>
                  <a:pt x="58166" y="1397"/>
                </a:lnTo>
                <a:lnTo>
                  <a:pt x="61722" y="2031"/>
                </a:lnTo>
                <a:lnTo>
                  <a:pt x="64516" y="3048"/>
                </a:lnTo>
                <a:lnTo>
                  <a:pt x="67183" y="3937"/>
                </a:lnTo>
                <a:lnTo>
                  <a:pt x="69215" y="5079"/>
                </a:lnTo>
                <a:lnTo>
                  <a:pt x="70358" y="6603"/>
                </a:lnTo>
                <a:lnTo>
                  <a:pt x="71501" y="8000"/>
                </a:lnTo>
                <a:lnTo>
                  <a:pt x="72136" y="9651"/>
                </a:lnTo>
                <a:lnTo>
                  <a:pt x="72136" y="11429"/>
                </a:lnTo>
                <a:lnTo>
                  <a:pt x="72136" y="295783"/>
                </a:lnTo>
                <a:lnTo>
                  <a:pt x="183261" y="295783"/>
                </a:lnTo>
                <a:lnTo>
                  <a:pt x="185166" y="295783"/>
                </a:lnTo>
                <a:lnTo>
                  <a:pt x="186690" y="296290"/>
                </a:lnTo>
                <a:lnTo>
                  <a:pt x="188087" y="297306"/>
                </a:lnTo>
                <a:lnTo>
                  <a:pt x="189484" y="298323"/>
                </a:lnTo>
                <a:lnTo>
                  <a:pt x="190627" y="299847"/>
                </a:lnTo>
                <a:lnTo>
                  <a:pt x="191516" y="302133"/>
                </a:lnTo>
                <a:lnTo>
                  <a:pt x="192405" y="304418"/>
                </a:lnTo>
                <a:lnTo>
                  <a:pt x="193040" y="307466"/>
                </a:lnTo>
                <a:lnTo>
                  <a:pt x="193548" y="311150"/>
                </a:lnTo>
                <a:lnTo>
                  <a:pt x="194056" y="314960"/>
                </a:lnTo>
                <a:lnTo>
                  <a:pt x="194183" y="319531"/>
                </a:lnTo>
                <a:lnTo>
                  <a:pt x="194183" y="324992"/>
                </a:lnTo>
                <a:lnTo>
                  <a:pt x="194183" y="330453"/>
                </a:lnTo>
                <a:lnTo>
                  <a:pt x="185166" y="355091"/>
                </a:lnTo>
                <a:lnTo>
                  <a:pt x="183261" y="355091"/>
                </a:lnTo>
                <a:lnTo>
                  <a:pt x="21336" y="355091"/>
                </a:lnTo>
                <a:lnTo>
                  <a:pt x="15367" y="355091"/>
                </a:lnTo>
                <a:lnTo>
                  <a:pt x="10287" y="353313"/>
                </a:lnTo>
                <a:lnTo>
                  <a:pt x="6223" y="349758"/>
                </a:lnTo>
                <a:lnTo>
                  <a:pt x="2159" y="346201"/>
                </a:lnTo>
                <a:lnTo>
                  <a:pt x="0" y="340360"/>
                </a:lnTo>
                <a:lnTo>
                  <a:pt x="0" y="332359"/>
                </a:lnTo>
                <a:lnTo>
                  <a:pt x="0" y="11429"/>
                </a:lnTo>
                <a:lnTo>
                  <a:pt x="0" y="9651"/>
                </a:lnTo>
                <a:lnTo>
                  <a:pt x="635" y="8000"/>
                </a:lnTo>
                <a:lnTo>
                  <a:pt x="1778" y="6603"/>
                </a:lnTo>
                <a:lnTo>
                  <a:pt x="3048" y="5079"/>
                </a:lnTo>
                <a:lnTo>
                  <a:pt x="4953" y="3937"/>
                </a:lnTo>
                <a:lnTo>
                  <a:pt x="7747" y="3048"/>
                </a:lnTo>
                <a:lnTo>
                  <a:pt x="10414" y="2031"/>
                </a:lnTo>
                <a:lnTo>
                  <a:pt x="14097" y="1397"/>
                </a:lnTo>
                <a:lnTo>
                  <a:pt x="18796" y="762"/>
                </a:lnTo>
                <a:lnTo>
                  <a:pt x="23368" y="253"/>
                </a:lnTo>
                <a:lnTo>
                  <a:pt x="29210" y="0"/>
                </a:lnTo>
                <a:lnTo>
                  <a:pt x="3606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8201" y="674497"/>
            <a:ext cx="261620" cy="365125"/>
          </a:xfrm>
          <a:custGeom>
            <a:avLst/>
            <a:gdLst/>
            <a:ahLst/>
            <a:cxnLst/>
            <a:rect l="l" t="t" r="r" b="b"/>
            <a:pathLst>
              <a:path w="261620" h="365125">
                <a:moveTo>
                  <a:pt x="163829" y="0"/>
                </a:moveTo>
                <a:lnTo>
                  <a:pt x="205438" y="5270"/>
                </a:lnTo>
                <a:lnTo>
                  <a:pt x="238378" y="18033"/>
                </a:lnTo>
                <a:lnTo>
                  <a:pt x="244601" y="21462"/>
                </a:lnTo>
                <a:lnTo>
                  <a:pt x="248920" y="24383"/>
                </a:lnTo>
                <a:lnTo>
                  <a:pt x="251459" y="26924"/>
                </a:lnTo>
                <a:lnTo>
                  <a:pt x="253873" y="29337"/>
                </a:lnTo>
                <a:lnTo>
                  <a:pt x="255524" y="31368"/>
                </a:lnTo>
                <a:lnTo>
                  <a:pt x="256413" y="33019"/>
                </a:lnTo>
                <a:lnTo>
                  <a:pt x="257428" y="34670"/>
                </a:lnTo>
                <a:lnTo>
                  <a:pt x="260223" y="56006"/>
                </a:lnTo>
                <a:lnTo>
                  <a:pt x="260223" y="61087"/>
                </a:lnTo>
                <a:lnTo>
                  <a:pt x="260223" y="66548"/>
                </a:lnTo>
                <a:lnTo>
                  <a:pt x="257809" y="84327"/>
                </a:lnTo>
                <a:lnTo>
                  <a:pt x="256921" y="86740"/>
                </a:lnTo>
                <a:lnTo>
                  <a:pt x="255777" y="88391"/>
                </a:lnTo>
                <a:lnTo>
                  <a:pt x="254507" y="89535"/>
                </a:lnTo>
                <a:lnTo>
                  <a:pt x="253238" y="90677"/>
                </a:lnTo>
                <a:lnTo>
                  <a:pt x="251841" y="91186"/>
                </a:lnTo>
                <a:lnTo>
                  <a:pt x="250190" y="91186"/>
                </a:lnTo>
                <a:lnTo>
                  <a:pt x="247396" y="91186"/>
                </a:lnTo>
                <a:lnTo>
                  <a:pt x="243967" y="89535"/>
                </a:lnTo>
                <a:lnTo>
                  <a:pt x="239775" y="86360"/>
                </a:lnTo>
                <a:lnTo>
                  <a:pt x="235584" y="83185"/>
                </a:lnTo>
                <a:lnTo>
                  <a:pt x="199771" y="65150"/>
                </a:lnTo>
                <a:lnTo>
                  <a:pt x="166877" y="60325"/>
                </a:lnTo>
                <a:lnTo>
                  <a:pt x="156664" y="60870"/>
                </a:lnTo>
                <a:lnTo>
                  <a:pt x="114061" y="79359"/>
                </a:lnTo>
                <a:lnTo>
                  <a:pt x="91011" y="111172"/>
                </a:lnTo>
                <a:lnTo>
                  <a:pt x="79105" y="156305"/>
                </a:lnTo>
                <a:lnTo>
                  <a:pt x="77597" y="183261"/>
                </a:lnTo>
                <a:lnTo>
                  <a:pt x="77999" y="198282"/>
                </a:lnTo>
                <a:lnTo>
                  <a:pt x="83947" y="237108"/>
                </a:lnTo>
                <a:lnTo>
                  <a:pt x="102234" y="274700"/>
                </a:lnTo>
                <a:lnTo>
                  <a:pt x="139600" y="299839"/>
                </a:lnTo>
                <a:lnTo>
                  <a:pt x="168782" y="303911"/>
                </a:lnTo>
                <a:lnTo>
                  <a:pt x="177996" y="303627"/>
                </a:lnTo>
                <a:lnTo>
                  <a:pt x="220466" y="292125"/>
                </a:lnTo>
                <a:lnTo>
                  <a:pt x="242062" y="279653"/>
                </a:lnTo>
                <a:lnTo>
                  <a:pt x="246379" y="276732"/>
                </a:lnTo>
                <a:lnTo>
                  <a:pt x="249681" y="275208"/>
                </a:lnTo>
                <a:lnTo>
                  <a:pt x="252095" y="275208"/>
                </a:lnTo>
                <a:lnTo>
                  <a:pt x="253873" y="275208"/>
                </a:lnTo>
                <a:lnTo>
                  <a:pt x="255397" y="275589"/>
                </a:lnTo>
                <a:lnTo>
                  <a:pt x="256413" y="276351"/>
                </a:lnTo>
                <a:lnTo>
                  <a:pt x="257555" y="277113"/>
                </a:lnTo>
                <a:lnTo>
                  <a:pt x="261366" y="298957"/>
                </a:lnTo>
                <a:lnTo>
                  <a:pt x="261366" y="305562"/>
                </a:lnTo>
                <a:lnTo>
                  <a:pt x="261366" y="310133"/>
                </a:lnTo>
                <a:lnTo>
                  <a:pt x="261239" y="313943"/>
                </a:lnTo>
                <a:lnTo>
                  <a:pt x="260984" y="317118"/>
                </a:lnTo>
                <a:lnTo>
                  <a:pt x="260730" y="320420"/>
                </a:lnTo>
                <a:lnTo>
                  <a:pt x="257555" y="331215"/>
                </a:lnTo>
                <a:lnTo>
                  <a:pt x="256667" y="332866"/>
                </a:lnTo>
                <a:lnTo>
                  <a:pt x="220599" y="354329"/>
                </a:lnTo>
                <a:lnTo>
                  <a:pt x="175498" y="364108"/>
                </a:lnTo>
                <a:lnTo>
                  <a:pt x="157606" y="364870"/>
                </a:lnTo>
                <a:lnTo>
                  <a:pt x="139866" y="364158"/>
                </a:lnTo>
                <a:lnTo>
                  <a:pt x="92075" y="353567"/>
                </a:lnTo>
                <a:lnTo>
                  <a:pt x="53105" y="330618"/>
                </a:lnTo>
                <a:lnTo>
                  <a:pt x="24225" y="295116"/>
                </a:lnTo>
                <a:lnTo>
                  <a:pt x="6161" y="247257"/>
                </a:lnTo>
                <a:lnTo>
                  <a:pt x="688" y="208498"/>
                </a:lnTo>
                <a:lnTo>
                  <a:pt x="0" y="187070"/>
                </a:lnTo>
                <a:lnTo>
                  <a:pt x="760" y="165139"/>
                </a:lnTo>
                <a:lnTo>
                  <a:pt x="6804" y="125134"/>
                </a:lnTo>
                <a:lnTo>
                  <a:pt x="26447" y="74850"/>
                </a:lnTo>
                <a:lnTo>
                  <a:pt x="56903" y="37143"/>
                </a:lnTo>
                <a:lnTo>
                  <a:pt x="97408" y="12318"/>
                </a:lnTo>
                <a:lnTo>
                  <a:pt x="146093" y="763"/>
                </a:lnTo>
                <a:lnTo>
                  <a:pt x="16382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8136" y="674497"/>
            <a:ext cx="261620" cy="365125"/>
          </a:xfrm>
          <a:custGeom>
            <a:avLst/>
            <a:gdLst/>
            <a:ahLst/>
            <a:cxnLst/>
            <a:rect l="l" t="t" r="r" b="b"/>
            <a:pathLst>
              <a:path w="261620" h="365125">
                <a:moveTo>
                  <a:pt x="163829" y="0"/>
                </a:moveTo>
                <a:lnTo>
                  <a:pt x="205438" y="5270"/>
                </a:lnTo>
                <a:lnTo>
                  <a:pt x="238378" y="18033"/>
                </a:lnTo>
                <a:lnTo>
                  <a:pt x="244601" y="21462"/>
                </a:lnTo>
                <a:lnTo>
                  <a:pt x="248920" y="24383"/>
                </a:lnTo>
                <a:lnTo>
                  <a:pt x="251460" y="26924"/>
                </a:lnTo>
                <a:lnTo>
                  <a:pt x="253873" y="29337"/>
                </a:lnTo>
                <a:lnTo>
                  <a:pt x="255524" y="31368"/>
                </a:lnTo>
                <a:lnTo>
                  <a:pt x="256412" y="33019"/>
                </a:lnTo>
                <a:lnTo>
                  <a:pt x="257428" y="34670"/>
                </a:lnTo>
                <a:lnTo>
                  <a:pt x="260223" y="56006"/>
                </a:lnTo>
                <a:lnTo>
                  <a:pt x="260223" y="61087"/>
                </a:lnTo>
                <a:lnTo>
                  <a:pt x="260223" y="66548"/>
                </a:lnTo>
                <a:lnTo>
                  <a:pt x="260096" y="71247"/>
                </a:lnTo>
                <a:lnTo>
                  <a:pt x="259714" y="75056"/>
                </a:lnTo>
                <a:lnTo>
                  <a:pt x="259334" y="78866"/>
                </a:lnTo>
                <a:lnTo>
                  <a:pt x="258699" y="82041"/>
                </a:lnTo>
                <a:lnTo>
                  <a:pt x="257810" y="84327"/>
                </a:lnTo>
                <a:lnTo>
                  <a:pt x="256921" y="86740"/>
                </a:lnTo>
                <a:lnTo>
                  <a:pt x="255777" y="88391"/>
                </a:lnTo>
                <a:lnTo>
                  <a:pt x="254508" y="89535"/>
                </a:lnTo>
                <a:lnTo>
                  <a:pt x="253237" y="90677"/>
                </a:lnTo>
                <a:lnTo>
                  <a:pt x="251840" y="91186"/>
                </a:lnTo>
                <a:lnTo>
                  <a:pt x="250189" y="91186"/>
                </a:lnTo>
                <a:lnTo>
                  <a:pt x="247396" y="91186"/>
                </a:lnTo>
                <a:lnTo>
                  <a:pt x="243966" y="89535"/>
                </a:lnTo>
                <a:lnTo>
                  <a:pt x="239775" y="86360"/>
                </a:lnTo>
                <a:lnTo>
                  <a:pt x="235585" y="83185"/>
                </a:lnTo>
                <a:lnTo>
                  <a:pt x="199771" y="65150"/>
                </a:lnTo>
                <a:lnTo>
                  <a:pt x="166877" y="60325"/>
                </a:lnTo>
                <a:lnTo>
                  <a:pt x="156664" y="60870"/>
                </a:lnTo>
                <a:lnTo>
                  <a:pt x="114061" y="79359"/>
                </a:lnTo>
                <a:lnTo>
                  <a:pt x="91011" y="111172"/>
                </a:lnTo>
                <a:lnTo>
                  <a:pt x="79105" y="156305"/>
                </a:lnTo>
                <a:lnTo>
                  <a:pt x="77596" y="183261"/>
                </a:lnTo>
                <a:lnTo>
                  <a:pt x="77999" y="198282"/>
                </a:lnTo>
                <a:lnTo>
                  <a:pt x="83946" y="237108"/>
                </a:lnTo>
                <a:lnTo>
                  <a:pt x="102235" y="274700"/>
                </a:lnTo>
                <a:lnTo>
                  <a:pt x="139600" y="299839"/>
                </a:lnTo>
                <a:lnTo>
                  <a:pt x="168783" y="303911"/>
                </a:lnTo>
                <a:lnTo>
                  <a:pt x="177996" y="303627"/>
                </a:lnTo>
                <a:lnTo>
                  <a:pt x="220466" y="292125"/>
                </a:lnTo>
                <a:lnTo>
                  <a:pt x="242062" y="279653"/>
                </a:lnTo>
                <a:lnTo>
                  <a:pt x="246379" y="276732"/>
                </a:lnTo>
                <a:lnTo>
                  <a:pt x="249682" y="275208"/>
                </a:lnTo>
                <a:lnTo>
                  <a:pt x="252095" y="275208"/>
                </a:lnTo>
                <a:lnTo>
                  <a:pt x="253873" y="275208"/>
                </a:lnTo>
                <a:lnTo>
                  <a:pt x="255397" y="275589"/>
                </a:lnTo>
                <a:lnTo>
                  <a:pt x="256412" y="276351"/>
                </a:lnTo>
                <a:lnTo>
                  <a:pt x="257555" y="277113"/>
                </a:lnTo>
                <a:lnTo>
                  <a:pt x="261365" y="298957"/>
                </a:lnTo>
                <a:lnTo>
                  <a:pt x="261365" y="305562"/>
                </a:lnTo>
                <a:lnTo>
                  <a:pt x="261365" y="310133"/>
                </a:lnTo>
                <a:lnTo>
                  <a:pt x="261238" y="313943"/>
                </a:lnTo>
                <a:lnTo>
                  <a:pt x="260985" y="317118"/>
                </a:lnTo>
                <a:lnTo>
                  <a:pt x="260730" y="320420"/>
                </a:lnTo>
                <a:lnTo>
                  <a:pt x="260223" y="323088"/>
                </a:lnTo>
                <a:lnTo>
                  <a:pt x="259714" y="325374"/>
                </a:lnTo>
                <a:lnTo>
                  <a:pt x="259207" y="327660"/>
                </a:lnTo>
                <a:lnTo>
                  <a:pt x="258445" y="329564"/>
                </a:lnTo>
                <a:lnTo>
                  <a:pt x="257555" y="331215"/>
                </a:lnTo>
                <a:lnTo>
                  <a:pt x="256666" y="332866"/>
                </a:lnTo>
                <a:lnTo>
                  <a:pt x="220599" y="354329"/>
                </a:lnTo>
                <a:lnTo>
                  <a:pt x="175498" y="364108"/>
                </a:lnTo>
                <a:lnTo>
                  <a:pt x="157607" y="364870"/>
                </a:lnTo>
                <a:lnTo>
                  <a:pt x="139866" y="364158"/>
                </a:lnTo>
                <a:lnTo>
                  <a:pt x="92075" y="353567"/>
                </a:lnTo>
                <a:lnTo>
                  <a:pt x="53105" y="330618"/>
                </a:lnTo>
                <a:lnTo>
                  <a:pt x="24225" y="295116"/>
                </a:lnTo>
                <a:lnTo>
                  <a:pt x="6161" y="247257"/>
                </a:lnTo>
                <a:lnTo>
                  <a:pt x="688" y="208498"/>
                </a:lnTo>
                <a:lnTo>
                  <a:pt x="0" y="187070"/>
                </a:lnTo>
                <a:lnTo>
                  <a:pt x="760" y="165139"/>
                </a:lnTo>
                <a:lnTo>
                  <a:pt x="6804" y="125134"/>
                </a:lnTo>
                <a:lnTo>
                  <a:pt x="26447" y="74850"/>
                </a:lnTo>
                <a:lnTo>
                  <a:pt x="56903" y="37143"/>
                </a:lnTo>
                <a:lnTo>
                  <a:pt x="97408" y="12318"/>
                </a:lnTo>
                <a:lnTo>
                  <a:pt x="146093" y="763"/>
                </a:lnTo>
                <a:lnTo>
                  <a:pt x="16382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28748" y="674497"/>
            <a:ext cx="261620" cy="365125"/>
          </a:xfrm>
          <a:custGeom>
            <a:avLst/>
            <a:gdLst/>
            <a:ahLst/>
            <a:cxnLst/>
            <a:rect l="l" t="t" r="r" b="b"/>
            <a:pathLst>
              <a:path w="261619" h="365125">
                <a:moveTo>
                  <a:pt x="163830" y="0"/>
                </a:moveTo>
                <a:lnTo>
                  <a:pt x="205438" y="5270"/>
                </a:lnTo>
                <a:lnTo>
                  <a:pt x="238378" y="18033"/>
                </a:lnTo>
                <a:lnTo>
                  <a:pt x="244601" y="21462"/>
                </a:lnTo>
                <a:lnTo>
                  <a:pt x="248919" y="24383"/>
                </a:lnTo>
                <a:lnTo>
                  <a:pt x="251459" y="26924"/>
                </a:lnTo>
                <a:lnTo>
                  <a:pt x="253873" y="29337"/>
                </a:lnTo>
                <a:lnTo>
                  <a:pt x="255524" y="31368"/>
                </a:lnTo>
                <a:lnTo>
                  <a:pt x="256412" y="33019"/>
                </a:lnTo>
                <a:lnTo>
                  <a:pt x="257428" y="34670"/>
                </a:lnTo>
                <a:lnTo>
                  <a:pt x="260223" y="56006"/>
                </a:lnTo>
                <a:lnTo>
                  <a:pt x="260223" y="61087"/>
                </a:lnTo>
                <a:lnTo>
                  <a:pt x="260223" y="66548"/>
                </a:lnTo>
                <a:lnTo>
                  <a:pt x="260095" y="71247"/>
                </a:lnTo>
                <a:lnTo>
                  <a:pt x="259714" y="75056"/>
                </a:lnTo>
                <a:lnTo>
                  <a:pt x="259333" y="78866"/>
                </a:lnTo>
                <a:lnTo>
                  <a:pt x="258699" y="82041"/>
                </a:lnTo>
                <a:lnTo>
                  <a:pt x="257809" y="84327"/>
                </a:lnTo>
                <a:lnTo>
                  <a:pt x="256920" y="86740"/>
                </a:lnTo>
                <a:lnTo>
                  <a:pt x="255777" y="88391"/>
                </a:lnTo>
                <a:lnTo>
                  <a:pt x="254507" y="89535"/>
                </a:lnTo>
                <a:lnTo>
                  <a:pt x="253237" y="90677"/>
                </a:lnTo>
                <a:lnTo>
                  <a:pt x="251840" y="91186"/>
                </a:lnTo>
                <a:lnTo>
                  <a:pt x="250189" y="91186"/>
                </a:lnTo>
                <a:lnTo>
                  <a:pt x="247395" y="91186"/>
                </a:lnTo>
                <a:lnTo>
                  <a:pt x="243967" y="89535"/>
                </a:lnTo>
                <a:lnTo>
                  <a:pt x="239775" y="86360"/>
                </a:lnTo>
                <a:lnTo>
                  <a:pt x="235584" y="83185"/>
                </a:lnTo>
                <a:lnTo>
                  <a:pt x="199770" y="65150"/>
                </a:lnTo>
                <a:lnTo>
                  <a:pt x="166877" y="60325"/>
                </a:lnTo>
                <a:lnTo>
                  <a:pt x="156664" y="60870"/>
                </a:lnTo>
                <a:lnTo>
                  <a:pt x="114061" y="79359"/>
                </a:lnTo>
                <a:lnTo>
                  <a:pt x="91011" y="111172"/>
                </a:lnTo>
                <a:lnTo>
                  <a:pt x="79105" y="156305"/>
                </a:lnTo>
                <a:lnTo>
                  <a:pt x="77596" y="183261"/>
                </a:lnTo>
                <a:lnTo>
                  <a:pt x="77999" y="198282"/>
                </a:lnTo>
                <a:lnTo>
                  <a:pt x="83946" y="237108"/>
                </a:lnTo>
                <a:lnTo>
                  <a:pt x="102234" y="274700"/>
                </a:lnTo>
                <a:lnTo>
                  <a:pt x="139600" y="299839"/>
                </a:lnTo>
                <a:lnTo>
                  <a:pt x="168782" y="303911"/>
                </a:lnTo>
                <a:lnTo>
                  <a:pt x="177996" y="303627"/>
                </a:lnTo>
                <a:lnTo>
                  <a:pt x="220466" y="292125"/>
                </a:lnTo>
                <a:lnTo>
                  <a:pt x="242062" y="279653"/>
                </a:lnTo>
                <a:lnTo>
                  <a:pt x="246380" y="276732"/>
                </a:lnTo>
                <a:lnTo>
                  <a:pt x="249681" y="275208"/>
                </a:lnTo>
                <a:lnTo>
                  <a:pt x="252094" y="275208"/>
                </a:lnTo>
                <a:lnTo>
                  <a:pt x="253873" y="275208"/>
                </a:lnTo>
                <a:lnTo>
                  <a:pt x="255396" y="275589"/>
                </a:lnTo>
                <a:lnTo>
                  <a:pt x="256412" y="276351"/>
                </a:lnTo>
                <a:lnTo>
                  <a:pt x="257556" y="277113"/>
                </a:lnTo>
                <a:lnTo>
                  <a:pt x="261365" y="298957"/>
                </a:lnTo>
                <a:lnTo>
                  <a:pt x="261365" y="305562"/>
                </a:lnTo>
                <a:lnTo>
                  <a:pt x="261365" y="310133"/>
                </a:lnTo>
                <a:lnTo>
                  <a:pt x="261238" y="313943"/>
                </a:lnTo>
                <a:lnTo>
                  <a:pt x="260984" y="317118"/>
                </a:lnTo>
                <a:lnTo>
                  <a:pt x="260731" y="320420"/>
                </a:lnTo>
                <a:lnTo>
                  <a:pt x="260223" y="323088"/>
                </a:lnTo>
                <a:lnTo>
                  <a:pt x="259714" y="325374"/>
                </a:lnTo>
                <a:lnTo>
                  <a:pt x="259206" y="327660"/>
                </a:lnTo>
                <a:lnTo>
                  <a:pt x="258444" y="329564"/>
                </a:lnTo>
                <a:lnTo>
                  <a:pt x="257556" y="331215"/>
                </a:lnTo>
                <a:lnTo>
                  <a:pt x="256667" y="332866"/>
                </a:lnTo>
                <a:lnTo>
                  <a:pt x="220599" y="354329"/>
                </a:lnTo>
                <a:lnTo>
                  <a:pt x="175498" y="364108"/>
                </a:lnTo>
                <a:lnTo>
                  <a:pt x="157606" y="364870"/>
                </a:lnTo>
                <a:lnTo>
                  <a:pt x="139866" y="364158"/>
                </a:lnTo>
                <a:lnTo>
                  <a:pt x="92075" y="353567"/>
                </a:lnTo>
                <a:lnTo>
                  <a:pt x="53105" y="330618"/>
                </a:lnTo>
                <a:lnTo>
                  <a:pt x="24225" y="295116"/>
                </a:lnTo>
                <a:lnTo>
                  <a:pt x="6161" y="247257"/>
                </a:lnTo>
                <a:lnTo>
                  <a:pt x="688" y="208498"/>
                </a:lnTo>
                <a:lnTo>
                  <a:pt x="0" y="187070"/>
                </a:lnTo>
                <a:lnTo>
                  <a:pt x="760" y="165139"/>
                </a:lnTo>
                <a:lnTo>
                  <a:pt x="6804" y="125134"/>
                </a:lnTo>
                <a:lnTo>
                  <a:pt x="26447" y="74850"/>
                </a:lnTo>
                <a:lnTo>
                  <a:pt x="56903" y="37143"/>
                </a:lnTo>
                <a:lnTo>
                  <a:pt x="97408" y="12318"/>
                </a:lnTo>
                <a:lnTo>
                  <a:pt x="146093" y="763"/>
                </a:lnTo>
                <a:lnTo>
                  <a:pt x="16383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0822" y="673862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23" y="6000"/>
                </a:lnTo>
                <a:lnTo>
                  <a:pt x="269795" y="24193"/>
                </a:lnTo>
                <a:lnTo>
                  <a:pt x="302654" y="55219"/>
                </a:lnTo>
                <a:lnTo>
                  <a:pt x="324103" y="99313"/>
                </a:lnTo>
                <a:lnTo>
                  <a:pt x="333980" y="156749"/>
                </a:lnTo>
                <a:lnTo>
                  <a:pt x="334644" y="178942"/>
                </a:lnTo>
                <a:lnTo>
                  <a:pt x="333954" y="200352"/>
                </a:lnTo>
                <a:lnTo>
                  <a:pt x="328429" y="239647"/>
                </a:lnTo>
                <a:lnTo>
                  <a:pt x="310070" y="289639"/>
                </a:lnTo>
                <a:lnTo>
                  <a:pt x="279731" y="327846"/>
                </a:lnTo>
                <a:lnTo>
                  <a:pt x="237743" y="353313"/>
                </a:lnTo>
                <a:lnTo>
                  <a:pt x="184451" y="365226"/>
                </a:lnTo>
                <a:lnTo>
                  <a:pt x="164211" y="366013"/>
                </a:lnTo>
                <a:lnTo>
                  <a:pt x="144208" y="365345"/>
                </a:lnTo>
                <a:lnTo>
                  <a:pt x="92201" y="355218"/>
                </a:lnTo>
                <a:lnTo>
                  <a:pt x="51875" y="332662"/>
                </a:lnTo>
                <a:lnTo>
                  <a:pt x="23082" y="297195"/>
                </a:lnTo>
                <a:lnTo>
                  <a:pt x="5786" y="248227"/>
                </a:lnTo>
                <a:lnTo>
                  <a:pt x="642" y="207789"/>
                </a:lnTo>
                <a:lnTo>
                  <a:pt x="0" y="185165"/>
                </a:lnTo>
                <a:lnTo>
                  <a:pt x="688" y="164280"/>
                </a:lnTo>
                <a:lnTo>
                  <a:pt x="6161" y="125747"/>
                </a:lnTo>
                <a:lnTo>
                  <a:pt x="24558" y="76358"/>
                </a:lnTo>
                <a:lnTo>
                  <a:pt x="54860" y="38475"/>
                </a:lnTo>
                <a:lnTo>
                  <a:pt x="96900" y="12953"/>
                </a:lnTo>
                <a:lnTo>
                  <a:pt x="150300" y="809"/>
                </a:lnTo>
                <a:lnTo>
                  <a:pt x="1706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6240" y="1443227"/>
            <a:ext cx="8353044" cy="2284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4236" y="1431036"/>
            <a:ext cx="6990588" cy="2324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962" y="1485138"/>
            <a:ext cx="8229600" cy="2161540"/>
          </a:xfrm>
          <a:custGeom>
            <a:avLst/>
            <a:gdLst/>
            <a:ahLst/>
            <a:cxnLst/>
            <a:rect l="l" t="t" r="r" b="b"/>
            <a:pathLst>
              <a:path w="8229600" h="2161540">
                <a:moveTo>
                  <a:pt x="0" y="2161032"/>
                </a:moveTo>
                <a:lnTo>
                  <a:pt x="8229600" y="2161032"/>
                </a:lnTo>
                <a:lnTo>
                  <a:pt x="8229600" y="0"/>
                </a:lnTo>
                <a:lnTo>
                  <a:pt x="0" y="0"/>
                </a:lnTo>
                <a:lnTo>
                  <a:pt x="0" y="216103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962" y="1485138"/>
            <a:ext cx="8229600" cy="2161540"/>
          </a:xfrm>
          <a:custGeom>
            <a:avLst/>
            <a:gdLst/>
            <a:ahLst/>
            <a:cxnLst/>
            <a:rect l="l" t="t" r="r" b="b"/>
            <a:pathLst>
              <a:path w="8229600" h="2161540">
                <a:moveTo>
                  <a:pt x="0" y="2161032"/>
                </a:moveTo>
                <a:lnTo>
                  <a:pt x="8229600" y="2161032"/>
                </a:lnTo>
                <a:lnTo>
                  <a:pt x="8229600" y="0"/>
                </a:lnTo>
                <a:lnTo>
                  <a:pt x="0" y="0"/>
                </a:lnTo>
                <a:lnTo>
                  <a:pt x="0" y="216103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8640" y="1441170"/>
            <a:ext cx="6638925" cy="21151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429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Abnormal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medullary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secretion</a:t>
            </a:r>
            <a:endParaRPr sz="2000">
              <a:latin typeface="Calibri"/>
              <a:cs typeface="Calibri"/>
            </a:endParaRPr>
          </a:p>
          <a:p>
            <a:pPr marL="7435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Hyposecretion</a:t>
            </a:r>
            <a:endParaRPr sz="2000">
              <a:latin typeface="Calibri"/>
              <a:cs typeface="Calibri"/>
            </a:endParaRPr>
          </a:p>
          <a:p>
            <a:pPr marL="1143000" lvl="2" indent="-229235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1143000" algn="l"/>
                <a:tab pos="114363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Not much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problem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sympathetic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function is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normal</a:t>
            </a:r>
            <a:endParaRPr sz="1800">
              <a:latin typeface="Calibri"/>
              <a:cs typeface="Calibri"/>
            </a:endParaRPr>
          </a:p>
          <a:p>
            <a:pPr marL="1143000" lvl="2" indent="-22923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143000" algn="l"/>
                <a:tab pos="114363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attenuation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acute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response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stress</a:t>
            </a:r>
            <a:endParaRPr sz="1800">
              <a:latin typeface="Calibri"/>
              <a:cs typeface="Calibri"/>
            </a:endParaRPr>
          </a:p>
          <a:p>
            <a:pPr marL="743585" lvl="1" indent="-287020">
              <a:lnSpc>
                <a:spcPct val="100000"/>
              </a:lnSpc>
              <a:spcBef>
                <a:spcPts val="475"/>
              </a:spcBef>
              <a:buFont typeface="Arial"/>
              <a:buChar char="–"/>
              <a:tabLst>
                <a:tab pos="743585" algn="l"/>
                <a:tab pos="744220" algn="l"/>
              </a:tabLst>
            </a:pP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Hypersecretion</a:t>
            </a:r>
            <a:endParaRPr sz="2000">
              <a:latin typeface="Calibri"/>
              <a:cs typeface="Calibri"/>
            </a:endParaRPr>
          </a:p>
          <a:p>
            <a:pPr marL="1143000" lvl="2" indent="-22923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1143000" algn="l"/>
                <a:tab pos="114363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Pheochromocytoma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benign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tumours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adrenal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medulla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67755" y="3653028"/>
            <a:ext cx="3476244" cy="32049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62828" y="3848098"/>
            <a:ext cx="3144012" cy="2892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739" y="6037275"/>
            <a:ext cx="54622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tumor </a:t>
            </a:r>
            <a:r>
              <a:rPr sz="1800" spc="-5" dirty="0">
                <a:latin typeface="Calibri"/>
                <a:cs typeface="Calibri"/>
              </a:rPr>
              <a:t>cells in pheochromocytoma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arranged </a:t>
            </a:r>
            <a:r>
              <a:rPr sz="1800" dirty="0">
                <a:latin typeface="Calibri"/>
                <a:cs typeface="Calibri"/>
              </a:rPr>
              <a:t>in  </a:t>
            </a:r>
            <a:r>
              <a:rPr sz="1800" spc="-5" dirty="0">
                <a:latin typeface="Calibri"/>
                <a:cs typeface="Calibri"/>
              </a:rPr>
              <a:t>alveolar </a:t>
            </a:r>
            <a:r>
              <a:rPr sz="1800" spc="-10" dirty="0">
                <a:latin typeface="Calibri"/>
                <a:cs typeface="Calibri"/>
              </a:rPr>
              <a:t>(nesting), </a:t>
            </a:r>
            <a:r>
              <a:rPr sz="1800" spc="-25" dirty="0">
                <a:latin typeface="Calibri"/>
                <a:cs typeface="Calibri"/>
              </a:rPr>
              <a:t>trabecular, </a:t>
            </a:r>
            <a:r>
              <a:rPr sz="1800" spc="-5" dirty="0">
                <a:latin typeface="Calibri"/>
                <a:cs typeface="Calibri"/>
              </a:rPr>
              <a:t>solid/diffuse, or </a:t>
            </a:r>
            <a:r>
              <a:rPr sz="1800" spc="-15" dirty="0">
                <a:latin typeface="Calibri"/>
                <a:cs typeface="Calibri"/>
              </a:rPr>
              <a:t>mixed  </a:t>
            </a:r>
            <a:r>
              <a:rPr sz="1800" spc="-10" dirty="0">
                <a:latin typeface="Calibri"/>
                <a:cs typeface="Calibri"/>
              </a:rPr>
              <a:t>patterns. </a:t>
            </a:r>
            <a:r>
              <a:rPr sz="1800" spc="-5" dirty="0">
                <a:latin typeface="Calibri"/>
                <a:cs typeface="Calibri"/>
              </a:rPr>
              <a:t>Alveolar </a:t>
            </a:r>
            <a:r>
              <a:rPr sz="1800" spc="-15" dirty="0">
                <a:latin typeface="Calibri"/>
                <a:cs typeface="Calibri"/>
              </a:rPr>
              <a:t>pattern </a:t>
            </a:r>
            <a:r>
              <a:rPr sz="1800" spc="-5" dirty="0">
                <a:latin typeface="Calibri"/>
                <a:cs typeface="Calibri"/>
              </a:rPr>
              <a:t>is shown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72311" y="3901440"/>
            <a:ext cx="2711195" cy="21686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9160" y="3848100"/>
            <a:ext cx="2900172" cy="21701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8" y="0"/>
            <a:ext cx="9141460" cy="6877050"/>
            <a:chOff x="1588" y="0"/>
            <a:chExt cx="9141460" cy="6877050"/>
          </a:xfrm>
        </p:grpSpPr>
        <p:sp>
          <p:nvSpPr>
            <p:cNvPr id="3" name="object 3"/>
            <p:cNvSpPr/>
            <p:nvPr/>
          </p:nvSpPr>
          <p:spPr>
            <a:xfrm>
              <a:off x="2590799" y="3535426"/>
              <a:ext cx="6172200" cy="33225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81274" y="3525901"/>
              <a:ext cx="6191250" cy="3332479"/>
            </a:xfrm>
            <a:custGeom>
              <a:avLst/>
              <a:gdLst/>
              <a:ahLst/>
              <a:cxnLst/>
              <a:rect l="l" t="t" r="r" b="b"/>
              <a:pathLst>
                <a:path w="6191250" h="3332479">
                  <a:moveTo>
                    <a:pt x="6191250" y="3332098"/>
                  </a:moveTo>
                  <a:lnTo>
                    <a:pt x="6191250" y="0"/>
                  </a:lnTo>
                  <a:lnTo>
                    <a:pt x="0" y="0"/>
                  </a:lnTo>
                  <a:lnTo>
                    <a:pt x="0" y="3332098"/>
                  </a:lnTo>
                </a:path>
              </a:pathLst>
            </a:custGeom>
            <a:ln w="19050">
              <a:solidFill>
                <a:srgbClr val="003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8799" y="0"/>
              <a:ext cx="5943600" cy="3581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9274" y="0"/>
              <a:ext cx="5962650" cy="3590925"/>
            </a:xfrm>
            <a:custGeom>
              <a:avLst/>
              <a:gdLst/>
              <a:ahLst/>
              <a:cxnLst/>
              <a:rect l="l" t="t" r="r" b="b"/>
              <a:pathLst>
                <a:path w="5962650" h="3590925">
                  <a:moveTo>
                    <a:pt x="0" y="3590925"/>
                  </a:moveTo>
                  <a:lnTo>
                    <a:pt x="5962650" y="3590925"/>
                  </a:lnTo>
                  <a:lnTo>
                    <a:pt x="5962650" y="0"/>
                  </a:lnTo>
                </a:path>
                <a:path w="5962650" h="3590925">
                  <a:moveTo>
                    <a:pt x="0" y="0"/>
                  </a:moveTo>
                  <a:lnTo>
                    <a:pt x="0" y="359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3612515"/>
            <a:ext cx="229108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5" dirty="0">
                <a:solidFill>
                  <a:srgbClr val="003A76"/>
                </a:solidFill>
                <a:latin typeface="Verdana"/>
                <a:cs typeface="Verdana"/>
              </a:rPr>
              <a:t>Colloid fills</a:t>
            </a:r>
            <a:r>
              <a:rPr sz="2000" spc="-70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3A76"/>
                </a:solidFill>
                <a:latin typeface="Verdana"/>
                <a:cs typeface="Verdana"/>
              </a:rPr>
              <a:t>follicle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57" y="4070096"/>
            <a:ext cx="88011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solidFill>
                  <a:srgbClr val="003A76"/>
                </a:solidFill>
                <a:latin typeface="Verdana"/>
                <a:cs typeface="Verdana"/>
              </a:rPr>
              <a:t>Rich</a:t>
            </a:r>
            <a:r>
              <a:rPr sz="2000" spc="-130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3A76"/>
                </a:solidFill>
                <a:latin typeface="Verdana"/>
                <a:cs typeface="Verdana"/>
              </a:rPr>
              <a:t>in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4223578"/>
            <a:ext cx="1895475" cy="94106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003A76"/>
                </a:solidFill>
                <a:latin typeface="Verdana"/>
                <a:cs typeface="Verdana"/>
              </a:rPr>
              <a:t>nucleoproteins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-5" dirty="0">
                <a:solidFill>
                  <a:srgbClr val="003A76"/>
                </a:solidFill>
                <a:latin typeface="Verdana"/>
                <a:cs typeface="Verdana"/>
              </a:rPr>
              <a:t>Contains: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57" y="5137530"/>
            <a:ext cx="17030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5" dirty="0">
                <a:solidFill>
                  <a:srgbClr val="003A76"/>
                </a:solidFill>
                <a:latin typeface="Verdana"/>
                <a:cs typeface="Verdana"/>
              </a:rPr>
              <a:t>thryoglobulin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003A76"/>
                </a:solidFill>
                <a:latin typeface="Verdana"/>
                <a:cs typeface="Verdana"/>
              </a:rPr>
              <a:t>&amp;</a:t>
            </a:r>
            <a:r>
              <a:rPr sz="2000" spc="-60" dirty="0">
                <a:solidFill>
                  <a:srgbClr val="003A7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A76"/>
                </a:solidFill>
                <a:latin typeface="Verdana"/>
                <a:cs typeface="Verdana"/>
              </a:rPr>
              <a:t>enzymes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8" y="342900"/>
            <a:ext cx="9141460" cy="5407025"/>
            <a:chOff x="1588" y="342900"/>
            <a:chExt cx="9141460" cy="5407025"/>
          </a:xfrm>
        </p:grpSpPr>
        <p:sp>
          <p:nvSpPr>
            <p:cNvPr id="3" name="object 3"/>
            <p:cNvSpPr/>
            <p:nvPr/>
          </p:nvSpPr>
          <p:spPr>
            <a:xfrm>
              <a:off x="304799" y="381000"/>
              <a:ext cx="8534400" cy="5330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749" y="361950"/>
              <a:ext cx="8572500" cy="5368925"/>
            </a:xfrm>
            <a:custGeom>
              <a:avLst/>
              <a:gdLst/>
              <a:ahLst/>
              <a:cxnLst/>
              <a:rect l="l" t="t" r="r" b="b"/>
              <a:pathLst>
                <a:path w="8572500" h="5368925">
                  <a:moveTo>
                    <a:pt x="0" y="5368925"/>
                  </a:moveTo>
                  <a:lnTo>
                    <a:pt x="8572500" y="5368925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53689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8" y="190500"/>
            <a:ext cx="9141460" cy="6477000"/>
            <a:chOff x="1588" y="190500"/>
            <a:chExt cx="9141460" cy="6477000"/>
          </a:xfrm>
        </p:grpSpPr>
        <p:sp>
          <p:nvSpPr>
            <p:cNvPr id="3" name="object 3"/>
            <p:cNvSpPr/>
            <p:nvPr/>
          </p:nvSpPr>
          <p:spPr>
            <a:xfrm>
              <a:off x="1447800" y="228600"/>
              <a:ext cx="6324600" cy="6400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28750" y="209550"/>
              <a:ext cx="6362700" cy="6438900"/>
            </a:xfrm>
            <a:custGeom>
              <a:avLst/>
              <a:gdLst/>
              <a:ahLst/>
              <a:cxnLst/>
              <a:rect l="l" t="t" r="r" b="b"/>
              <a:pathLst>
                <a:path w="6362700" h="6438900">
                  <a:moveTo>
                    <a:pt x="0" y="6438900"/>
                  </a:moveTo>
                  <a:lnTo>
                    <a:pt x="6362700" y="6438900"/>
                  </a:lnTo>
                  <a:lnTo>
                    <a:pt x="6362700" y="0"/>
                  </a:lnTo>
                  <a:lnTo>
                    <a:pt x="0" y="0"/>
                  </a:lnTo>
                  <a:lnTo>
                    <a:pt x="0" y="6438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8" y="190500"/>
            <a:ext cx="9141460" cy="6324600"/>
            <a:chOff x="1588" y="190500"/>
            <a:chExt cx="9141460" cy="6324600"/>
          </a:xfrm>
        </p:grpSpPr>
        <p:sp>
          <p:nvSpPr>
            <p:cNvPr id="3" name="object 3"/>
            <p:cNvSpPr/>
            <p:nvPr/>
          </p:nvSpPr>
          <p:spPr>
            <a:xfrm>
              <a:off x="1965324" y="228600"/>
              <a:ext cx="5089525" cy="6248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46274" y="209550"/>
              <a:ext cx="5127625" cy="6286500"/>
            </a:xfrm>
            <a:custGeom>
              <a:avLst/>
              <a:gdLst/>
              <a:ahLst/>
              <a:cxnLst/>
              <a:rect l="l" t="t" r="r" b="b"/>
              <a:pathLst>
                <a:path w="5127625" h="6286500">
                  <a:moveTo>
                    <a:pt x="0" y="6286500"/>
                  </a:moveTo>
                  <a:lnTo>
                    <a:pt x="5127625" y="6286500"/>
                  </a:lnTo>
                  <a:lnTo>
                    <a:pt x="5127625" y="0"/>
                  </a:lnTo>
                  <a:lnTo>
                    <a:pt x="0" y="0"/>
                  </a:lnTo>
                  <a:lnTo>
                    <a:pt x="0" y="6286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39" y="403859"/>
            <a:ext cx="3890010" cy="4598670"/>
            <a:chOff x="53339" y="403859"/>
            <a:chExt cx="3890010" cy="4598670"/>
          </a:xfrm>
        </p:grpSpPr>
        <p:sp>
          <p:nvSpPr>
            <p:cNvPr id="3" name="object 3"/>
            <p:cNvSpPr/>
            <p:nvPr/>
          </p:nvSpPr>
          <p:spPr>
            <a:xfrm>
              <a:off x="53339" y="403859"/>
              <a:ext cx="3890010" cy="502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39" y="845819"/>
              <a:ext cx="3238500" cy="4991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6239" y="1211579"/>
              <a:ext cx="2164080" cy="4991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9" y="1649729"/>
              <a:ext cx="3467100" cy="4991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239" y="2015490"/>
              <a:ext cx="2137410" cy="4991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39" y="2453639"/>
              <a:ext cx="605790" cy="5029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519" y="2453639"/>
              <a:ext cx="1611630" cy="5029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39" y="2891789"/>
              <a:ext cx="3398520" cy="5029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6239" y="3257549"/>
              <a:ext cx="1203960" cy="5029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6239" y="3695700"/>
              <a:ext cx="3463290" cy="5029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39" y="4137659"/>
              <a:ext cx="3272790" cy="4991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239" y="4503419"/>
              <a:ext cx="3185160" cy="4991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989068" y="228560"/>
            <a:ext cx="5143521" cy="63245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9539"/>
            <a:ext cx="3737610" cy="914400"/>
            <a:chOff x="0" y="129539"/>
            <a:chExt cx="3737610" cy="914400"/>
          </a:xfrm>
        </p:grpSpPr>
        <p:sp>
          <p:nvSpPr>
            <p:cNvPr id="3" name="object 3"/>
            <p:cNvSpPr/>
            <p:nvPr/>
          </p:nvSpPr>
          <p:spPr>
            <a:xfrm>
              <a:off x="0" y="129539"/>
              <a:ext cx="3737610" cy="426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4320" y="373380"/>
              <a:ext cx="3089910" cy="426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320" y="617220"/>
              <a:ext cx="1813560" cy="4267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1531619"/>
            <a:ext cx="4324350" cy="2377440"/>
            <a:chOff x="0" y="1531619"/>
            <a:chExt cx="4324350" cy="2377440"/>
          </a:xfrm>
        </p:grpSpPr>
        <p:sp>
          <p:nvSpPr>
            <p:cNvPr id="7" name="object 7"/>
            <p:cNvSpPr/>
            <p:nvPr/>
          </p:nvSpPr>
          <p:spPr>
            <a:xfrm>
              <a:off x="0" y="1531619"/>
              <a:ext cx="3409950" cy="4267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320" y="1775459"/>
              <a:ext cx="4034790" cy="426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320" y="2019300"/>
              <a:ext cx="3288029" cy="4267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320" y="2263139"/>
              <a:ext cx="4050029" cy="4267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320" y="2506980"/>
              <a:ext cx="2110740" cy="4267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34539" y="2506980"/>
              <a:ext cx="464819" cy="4267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48839" y="2506980"/>
              <a:ext cx="880110" cy="4267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78429" y="2506980"/>
              <a:ext cx="1615440" cy="4267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4320" y="2750819"/>
              <a:ext cx="3920490" cy="4267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4320" y="2994659"/>
              <a:ext cx="3413760" cy="4267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4320" y="3238499"/>
              <a:ext cx="1562100" cy="4267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85900" y="3238499"/>
              <a:ext cx="464819" cy="4267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0200" y="3238499"/>
              <a:ext cx="2457450" cy="4267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4320" y="3482340"/>
              <a:ext cx="1200150" cy="4267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8739" y="196786"/>
            <a:ext cx="3978910" cy="74315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48200" y="457282"/>
            <a:ext cx="4477074" cy="54879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3047954"/>
            <a:ext cx="3930574" cy="3352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66700"/>
            <a:ext cx="5006340" cy="1524000"/>
            <a:chOff x="0" y="266700"/>
            <a:chExt cx="5006340" cy="1524000"/>
          </a:xfrm>
        </p:grpSpPr>
        <p:sp>
          <p:nvSpPr>
            <p:cNvPr id="4" name="object 4"/>
            <p:cNvSpPr/>
            <p:nvPr/>
          </p:nvSpPr>
          <p:spPr>
            <a:xfrm>
              <a:off x="0" y="266700"/>
              <a:ext cx="5006340" cy="5867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39140"/>
              <a:ext cx="4491990" cy="5829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07769"/>
              <a:ext cx="571500" cy="5829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359" y="1207769"/>
              <a:ext cx="3634740" cy="5829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1676400"/>
            <a:ext cx="5494020" cy="2590800"/>
            <a:chOff x="0" y="1676400"/>
            <a:chExt cx="5494020" cy="2590800"/>
          </a:xfrm>
        </p:grpSpPr>
        <p:sp>
          <p:nvSpPr>
            <p:cNvPr id="9" name="object 9"/>
            <p:cNvSpPr/>
            <p:nvPr/>
          </p:nvSpPr>
          <p:spPr>
            <a:xfrm>
              <a:off x="0" y="1889759"/>
              <a:ext cx="411480" cy="3581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0050" y="1676400"/>
              <a:ext cx="3966210" cy="5829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0050" y="2061209"/>
              <a:ext cx="5093970" cy="5829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0050" y="2446019"/>
              <a:ext cx="5017770" cy="58292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0050" y="2827019"/>
              <a:ext cx="4697730" cy="5867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0050" y="3211830"/>
              <a:ext cx="3166110" cy="5867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0050" y="3680460"/>
              <a:ext cx="2213610" cy="5867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4152900"/>
            <a:ext cx="5181600" cy="2118360"/>
            <a:chOff x="0" y="4152900"/>
            <a:chExt cx="5181600" cy="2118360"/>
          </a:xfrm>
        </p:grpSpPr>
        <p:sp>
          <p:nvSpPr>
            <p:cNvPr id="17" name="object 17"/>
            <p:cNvSpPr/>
            <p:nvPr/>
          </p:nvSpPr>
          <p:spPr>
            <a:xfrm>
              <a:off x="0" y="4366259"/>
              <a:ext cx="411480" cy="3581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0050" y="4152900"/>
              <a:ext cx="4781550" cy="5829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0050" y="4533900"/>
              <a:ext cx="3402329" cy="5867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050" y="4918709"/>
              <a:ext cx="4324350" cy="5867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0050" y="5303519"/>
              <a:ext cx="640080" cy="58293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0069" y="5303519"/>
              <a:ext cx="4461510" cy="58293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050" y="5688330"/>
              <a:ext cx="1882139" cy="58292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02129" y="5688330"/>
              <a:ext cx="640080" cy="58292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5181600" y="2"/>
            <a:ext cx="3930574" cy="29716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656</Words>
  <Application>Microsoft Office PowerPoint</Application>
  <PresentationFormat>On-screen Show (4:3)</PresentationFormat>
  <Paragraphs>152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Wingdings</vt:lpstr>
      <vt:lpstr>Office Theme</vt:lpstr>
      <vt:lpstr>Thyroid Gland</vt:lpstr>
      <vt:lpstr>Thyroid 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ADRENAL 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and metabolic  disorder</dc:title>
  <dc:creator>acer</dc:creator>
  <cp:lastModifiedBy>Suresh Kottapalli</cp:lastModifiedBy>
  <cp:revision>2</cp:revision>
  <dcterms:created xsi:type="dcterms:W3CDTF">2020-04-29T16:53:55Z</dcterms:created>
  <dcterms:modified xsi:type="dcterms:W3CDTF">2020-04-30T10:29:09Z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2010-05-11T00:00:00Z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2020-04-29T00:00:00Z</vt:filetime>
  </property>
</Properties>
</file>